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660"/>
  </p:normalViewPr>
  <p:slideViewPr>
    <p:cSldViewPr>
      <p:cViewPr varScale="1">
        <p:scale>
          <a:sx n="51" d="100"/>
          <a:sy n="51" d="100"/>
        </p:scale>
        <p:origin x="586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F45ED-82C7-4A7F-9800-90EE9ABF55AF}" type="datetimeFigureOut">
              <a:rPr lang="zh-TW" altLang="en-US" smtClean="0"/>
              <a:t>2025/6/10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8A218-4945-4F50-BDCC-5BE66C50FB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123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4181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8A218-4945-4F50-BDCC-5BE66C50FBEC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6667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FF9933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FF9933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0F6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FF9933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1" i="0">
                <a:solidFill>
                  <a:srgbClr val="FF9933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0F6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5279390" cy="4406265"/>
          </a:xfrm>
          <a:custGeom>
            <a:avLst/>
            <a:gdLst/>
            <a:ahLst/>
            <a:cxnLst/>
            <a:rect l="l" t="t" r="r" b="b"/>
            <a:pathLst>
              <a:path w="5279390" h="4406265">
                <a:moveTo>
                  <a:pt x="5201831" y="0"/>
                </a:moveTo>
                <a:lnTo>
                  <a:pt x="0" y="22198"/>
                </a:lnTo>
                <a:lnTo>
                  <a:pt x="11091" y="4225839"/>
                </a:lnTo>
                <a:lnTo>
                  <a:pt x="70454" y="4253082"/>
                </a:lnTo>
                <a:lnTo>
                  <a:pt x="128941" y="4277926"/>
                </a:lnTo>
                <a:lnTo>
                  <a:pt x="186545" y="4300418"/>
                </a:lnTo>
                <a:lnTo>
                  <a:pt x="243259" y="4320605"/>
                </a:lnTo>
                <a:lnTo>
                  <a:pt x="299076" y="4338533"/>
                </a:lnTo>
                <a:lnTo>
                  <a:pt x="353988" y="4354249"/>
                </a:lnTo>
                <a:lnTo>
                  <a:pt x="407988" y="4367798"/>
                </a:lnTo>
                <a:lnTo>
                  <a:pt x="461067" y="4379229"/>
                </a:lnTo>
                <a:lnTo>
                  <a:pt x="513220" y="4388587"/>
                </a:lnTo>
                <a:lnTo>
                  <a:pt x="564437" y="4395918"/>
                </a:lnTo>
                <a:lnTo>
                  <a:pt x="614713" y="4401270"/>
                </a:lnTo>
                <a:lnTo>
                  <a:pt x="664039" y="4404689"/>
                </a:lnTo>
                <a:lnTo>
                  <a:pt x="712408" y="4406221"/>
                </a:lnTo>
                <a:lnTo>
                  <a:pt x="759813" y="4405912"/>
                </a:lnTo>
                <a:lnTo>
                  <a:pt x="806245" y="4403811"/>
                </a:lnTo>
                <a:lnTo>
                  <a:pt x="851698" y="4399962"/>
                </a:lnTo>
                <a:lnTo>
                  <a:pt x="896165" y="4394413"/>
                </a:lnTo>
                <a:lnTo>
                  <a:pt x="939637" y="4387209"/>
                </a:lnTo>
                <a:lnTo>
                  <a:pt x="982108" y="4378398"/>
                </a:lnTo>
                <a:lnTo>
                  <a:pt x="1023569" y="4368027"/>
                </a:lnTo>
                <a:lnTo>
                  <a:pt x="1064015" y="4356141"/>
                </a:lnTo>
                <a:lnTo>
                  <a:pt x="1103436" y="4342787"/>
                </a:lnTo>
                <a:lnTo>
                  <a:pt x="1141825" y="4328011"/>
                </a:lnTo>
                <a:lnTo>
                  <a:pt x="1179176" y="4311861"/>
                </a:lnTo>
                <a:lnTo>
                  <a:pt x="1215481" y="4294382"/>
                </a:lnTo>
                <a:lnTo>
                  <a:pt x="1250731" y="4275622"/>
                </a:lnTo>
                <a:lnTo>
                  <a:pt x="1284921" y="4255626"/>
                </a:lnTo>
                <a:lnTo>
                  <a:pt x="1318042" y="4234442"/>
                </a:lnTo>
                <a:lnTo>
                  <a:pt x="1350087" y="4212116"/>
                </a:lnTo>
                <a:lnTo>
                  <a:pt x="1381048" y="4188693"/>
                </a:lnTo>
                <a:lnTo>
                  <a:pt x="1410919" y="4164222"/>
                </a:lnTo>
                <a:lnTo>
                  <a:pt x="1439691" y="4138748"/>
                </a:lnTo>
                <a:lnTo>
                  <a:pt x="1467357" y="4112318"/>
                </a:lnTo>
                <a:lnTo>
                  <a:pt x="1493910" y="4084978"/>
                </a:lnTo>
                <a:lnTo>
                  <a:pt x="1543647" y="4027757"/>
                </a:lnTo>
                <a:lnTo>
                  <a:pt x="1588842" y="3967455"/>
                </a:lnTo>
                <a:lnTo>
                  <a:pt x="1629434" y="3904446"/>
                </a:lnTo>
                <a:lnTo>
                  <a:pt x="1665366" y="3839101"/>
                </a:lnTo>
                <a:lnTo>
                  <a:pt x="1696576" y="3771793"/>
                </a:lnTo>
                <a:lnTo>
                  <a:pt x="1723007" y="3702894"/>
                </a:lnTo>
                <a:lnTo>
                  <a:pt x="1744597" y="3632776"/>
                </a:lnTo>
                <a:lnTo>
                  <a:pt x="1768198" y="3533969"/>
                </a:lnTo>
                <a:lnTo>
                  <a:pt x="1781854" y="3472491"/>
                </a:lnTo>
                <a:lnTo>
                  <a:pt x="1794577" y="3412836"/>
                </a:lnTo>
                <a:lnTo>
                  <a:pt x="1806418" y="3354897"/>
                </a:lnTo>
                <a:lnTo>
                  <a:pt x="1817428" y="3298569"/>
                </a:lnTo>
                <a:lnTo>
                  <a:pt x="1827658" y="3243744"/>
                </a:lnTo>
                <a:lnTo>
                  <a:pt x="1837158" y="3190317"/>
                </a:lnTo>
                <a:lnTo>
                  <a:pt x="1845979" y="3138182"/>
                </a:lnTo>
                <a:lnTo>
                  <a:pt x="1854172" y="3087231"/>
                </a:lnTo>
                <a:lnTo>
                  <a:pt x="1861788" y="3037360"/>
                </a:lnTo>
                <a:lnTo>
                  <a:pt x="1868877" y="2988460"/>
                </a:lnTo>
                <a:lnTo>
                  <a:pt x="1875490" y="2940427"/>
                </a:lnTo>
                <a:lnTo>
                  <a:pt x="1881678" y="2893153"/>
                </a:lnTo>
                <a:lnTo>
                  <a:pt x="1887491" y="2846533"/>
                </a:lnTo>
                <a:lnTo>
                  <a:pt x="1892981" y="2800460"/>
                </a:lnTo>
                <a:lnTo>
                  <a:pt x="1903193" y="2709530"/>
                </a:lnTo>
                <a:lnTo>
                  <a:pt x="1936198" y="2392877"/>
                </a:lnTo>
                <a:lnTo>
                  <a:pt x="1946522" y="2299355"/>
                </a:lnTo>
                <a:lnTo>
                  <a:pt x="1967867" y="2116299"/>
                </a:lnTo>
                <a:lnTo>
                  <a:pt x="1975199" y="2055343"/>
                </a:lnTo>
                <a:lnTo>
                  <a:pt x="1982590" y="1998510"/>
                </a:lnTo>
                <a:lnTo>
                  <a:pt x="1990363" y="1945558"/>
                </a:lnTo>
                <a:lnTo>
                  <a:pt x="1998841" y="1896242"/>
                </a:lnTo>
                <a:lnTo>
                  <a:pt x="2008349" y="1850320"/>
                </a:lnTo>
                <a:lnTo>
                  <a:pt x="2019208" y="1807547"/>
                </a:lnTo>
                <a:lnTo>
                  <a:pt x="2031744" y="1767681"/>
                </a:lnTo>
                <a:lnTo>
                  <a:pt x="2046279" y="1730479"/>
                </a:lnTo>
                <a:lnTo>
                  <a:pt x="2063136" y="1695696"/>
                </a:lnTo>
                <a:lnTo>
                  <a:pt x="2105112" y="1632417"/>
                </a:lnTo>
                <a:lnTo>
                  <a:pt x="2130877" y="1603435"/>
                </a:lnTo>
                <a:lnTo>
                  <a:pt x="2160259" y="1575898"/>
                </a:lnTo>
                <a:lnTo>
                  <a:pt x="2193579" y="1549565"/>
                </a:lnTo>
                <a:lnTo>
                  <a:pt x="2231163" y="1524192"/>
                </a:lnTo>
                <a:lnTo>
                  <a:pt x="2273333" y="1499535"/>
                </a:lnTo>
                <a:lnTo>
                  <a:pt x="2341731" y="1469142"/>
                </a:lnTo>
                <a:lnTo>
                  <a:pt x="2380599" y="1456310"/>
                </a:lnTo>
                <a:lnTo>
                  <a:pt x="2422257" y="1444931"/>
                </a:lnTo>
                <a:lnTo>
                  <a:pt x="2466465" y="1434912"/>
                </a:lnTo>
                <a:lnTo>
                  <a:pt x="2512980" y="1426160"/>
                </a:lnTo>
                <a:lnTo>
                  <a:pt x="2561562" y="1418583"/>
                </a:lnTo>
                <a:lnTo>
                  <a:pt x="2611970" y="1412086"/>
                </a:lnTo>
                <a:lnTo>
                  <a:pt x="2663961" y="1406578"/>
                </a:lnTo>
                <a:lnTo>
                  <a:pt x="2717294" y="1401966"/>
                </a:lnTo>
                <a:lnTo>
                  <a:pt x="2771729" y="1398157"/>
                </a:lnTo>
                <a:lnTo>
                  <a:pt x="2827023" y="1395057"/>
                </a:lnTo>
                <a:lnTo>
                  <a:pt x="2882935" y="1392575"/>
                </a:lnTo>
                <a:lnTo>
                  <a:pt x="2939225" y="1390617"/>
                </a:lnTo>
                <a:lnTo>
                  <a:pt x="2995649" y="1389090"/>
                </a:lnTo>
                <a:lnTo>
                  <a:pt x="3051968" y="1387901"/>
                </a:lnTo>
                <a:lnTo>
                  <a:pt x="3323525" y="1383784"/>
                </a:lnTo>
                <a:lnTo>
                  <a:pt x="3374139" y="1382676"/>
                </a:lnTo>
                <a:lnTo>
                  <a:pt x="3422958" y="1381256"/>
                </a:lnTo>
                <a:lnTo>
                  <a:pt x="3469740" y="1379432"/>
                </a:lnTo>
                <a:lnTo>
                  <a:pt x="3514243" y="1377110"/>
                </a:lnTo>
                <a:lnTo>
                  <a:pt x="3617341" y="1369918"/>
                </a:lnTo>
                <a:lnTo>
                  <a:pt x="3676431" y="1366847"/>
                </a:lnTo>
                <a:lnTo>
                  <a:pt x="3733594" y="1364788"/>
                </a:lnTo>
                <a:lnTo>
                  <a:pt x="3788930" y="1363541"/>
                </a:lnTo>
                <a:lnTo>
                  <a:pt x="3842538" y="1362909"/>
                </a:lnTo>
                <a:lnTo>
                  <a:pt x="3894515" y="1362693"/>
                </a:lnTo>
                <a:lnTo>
                  <a:pt x="3993978" y="1362713"/>
                </a:lnTo>
                <a:lnTo>
                  <a:pt x="4041660" y="1362552"/>
                </a:lnTo>
                <a:lnTo>
                  <a:pt x="4088108" y="1362013"/>
                </a:lnTo>
                <a:lnTo>
                  <a:pt x="4133420" y="1360896"/>
                </a:lnTo>
                <a:lnTo>
                  <a:pt x="4177696" y="1359004"/>
                </a:lnTo>
                <a:lnTo>
                  <a:pt x="4221034" y="1356137"/>
                </a:lnTo>
                <a:lnTo>
                  <a:pt x="4263533" y="1352097"/>
                </a:lnTo>
                <a:lnTo>
                  <a:pt x="4305293" y="1346686"/>
                </a:lnTo>
                <a:lnTo>
                  <a:pt x="4346411" y="1339704"/>
                </a:lnTo>
                <a:lnTo>
                  <a:pt x="4386986" y="1330954"/>
                </a:lnTo>
                <a:lnTo>
                  <a:pt x="4442867" y="1316742"/>
                </a:lnTo>
                <a:lnTo>
                  <a:pt x="4496357" y="1301457"/>
                </a:lnTo>
                <a:lnTo>
                  <a:pt x="4547582" y="1284893"/>
                </a:lnTo>
                <a:lnTo>
                  <a:pt x="4596668" y="1266845"/>
                </a:lnTo>
                <a:lnTo>
                  <a:pt x="4643741" y="1247106"/>
                </a:lnTo>
                <a:lnTo>
                  <a:pt x="4688927" y="1225473"/>
                </a:lnTo>
                <a:lnTo>
                  <a:pt x="4732354" y="1201738"/>
                </a:lnTo>
                <a:lnTo>
                  <a:pt x="4774145" y="1175698"/>
                </a:lnTo>
                <a:lnTo>
                  <a:pt x="4814429" y="1147146"/>
                </a:lnTo>
                <a:lnTo>
                  <a:pt x="4853331" y="1115876"/>
                </a:lnTo>
                <a:lnTo>
                  <a:pt x="4890977" y="1081685"/>
                </a:lnTo>
                <a:lnTo>
                  <a:pt x="4927493" y="1044366"/>
                </a:lnTo>
                <a:lnTo>
                  <a:pt x="4956043" y="1013333"/>
                </a:lnTo>
                <a:lnTo>
                  <a:pt x="4984032" y="982256"/>
                </a:lnTo>
                <a:lnTo>
                  <a:pt x="5011362" y="950743"/>
                </a:lnTo>
                <a:lnTo>
                  <a:pt x="5037930" y="918404"/>
                </a:lnTo>
                <a:lnTo>
                  <a:pt x="5063634" y="884847"/>
                </a:lnTo>
                <a:lnTo>
                  <a:pt x="5088375" y="849683"/>
                </a:lnTo>
                <a:lnTo>
                  <a:pt x="5112050" y="812518"/>
                </a:lnTo>
                <a:lnTo>
                  <a:pt x="5134558" y="772964"/>
                </a:lnTo>
                <a:lnTo>
                  <a:pt x="5155798" y="730629"/>
                </a:lnTo>
                <a:lnTo>
                  <a:pt x="5175669" y="685121"/>
                </a:lnTo>
                <a:lnTo>
                  <a:pt x="5194069" y="636051"/>
                </a:lnTo>
                <a:lnTo>
                  <a:pt x="5210898" y="583027"/>
                </a:lnTo>
                <a:lnTo>
                  <a:pt x="5226053" y="525658"/>
                </a:lnTo>
                <a:lnTo>
                  <a:pt x="5239434" y="463554"/>
                </a:lnTo>
                <a:lnTo>
                  <a:pt x="5250939" y="396323"/>
                </a:lnTo>
                <a:lnTo>
                  <a:pt x="5262579" y="317625"/>
                </a:lnTo>
                <a:lnTo>
                  <a:pt x="5271152" y="254781"/>
                </a:lnTo>
                <a:lnTo>
                  <a:pt x="5276720" y="205527"/>
                </a:lnTo>
                <a:lnTo>
                  <a:pt x="5279346" y="167596"/>
                </a:lnTo>
                <a:lnTo>
                  <a:pt x="5279091" y="138724"/>
                </a:lnTo>
                <a:lnTo>
                  <a:pt x="5270185" y="99095"/>
                </a:lnTo>
                <a:lnTo>
                  <a:pt x="5236765" y="50968"/>
                </a:lnTo>
                <a:lnTo>
                  <a:pt x="5220522" y="28882"/>
                </a:lnTo>
                <a:lnTo>
                  <a:pt x="5201831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50542" y="0"/>
            <a:ext cx="1618615" cy="512445"/>
          </a:xfrm>
          <a:custGeom>
            <a:avLst/>
            <a:gdLst/>
            <a:ahLst/>
            <a:cxnLst/>
            <a:rect l="l" t="t" r="r" b="b"/>
            <a:pathLst>
              <a:path w="1618614" h="512445">
                <a:moveTo>
                  <a:pt x="678097" y="0"/>
                </a:moveTo>
                <a:lnTo>
                  <a:pt x="725150" y="12481"/>
                </a:lnTo>
                <a:lnTo>
                  <a:pt x="776567" y="25305"/>
                </a:lnTo>
                <a:lnTo>
                  <a:pt x="827395" y="37367"/>
                </a:lnTo>
                <a:lnTo>
                  <a:pt x="877416" y="48820"/>
                </a:lnTo>
                <a:lnTo>
                  <a:pt x="926414" y="59814"/>
                </a:lnTo>
                <a:lnTo>
                  <a:pt x="974170" y="70503"/>
                </a:lnTo>
                <a:lnTo>
                  <a:pt x="1020467" y="81039"/>
                </a:lnTo>
                <a:lnTo>
                  <a:pt x="1065088" y="91575"/>
                </a:lnTo>
                <a:lnTo>
                  <a:pt x="1107815" y="102261"/>
                </a:lnTo>
                <a:lnTo>
                  <a:pt x="1148431" y="113251"/>
                </a:lnTo>
                <a:lnTo>
                  <a:pt x="1186719" y="124696"/>
                </a:lnTo>
                <a:lnTo>
                  <a:pt x="1289132" y="161155"/>
                </a:lnTo>
                <a:lnTo>
                  <a:pt x="1351108" y="184792"/>
                </a:lnTo>
                <a:lnTo>
                  <a:pt x="1407820" y="207734"/>
                </a:lnTo>
                <a:lnTo>
                  <a:pt x="1458699" y="230059"/>
                </a:lnTo>
                <a:lnTo>
                  <a:pt x="1503176" y="251841"/>
                </a:lnTo>
                <a:lnTo>
                  <a:pt x="1540683" y="273158"/>
                </a:lnTo>
                <a:lnTo>
                  <a:pt x="1592512" y="314695"/>
                </a:lnTo>
                <a:lnTo>
                  <a:pt x="1612871" y="355977"/>
                </a:lnTo>
                <a:lnTo>
                  <a:pt x="1618528" y="408238"/>
                </a:lnTo>
                <a:lnTo>
                  <a:pt x="1613806" y="435793"/>
                </a:lnTo>
                <a:lnTo>
                  <a:pt x="1581247" y="484258"/>
                </a:lnTo>
                <a:lnTo>
                  <a:pt x="1507183" y="511207"/>
                </a:lnTo>
                <a:lnTo>
                  <a:pt x="1450579" y="511866"/>
                </a:lnTo>
                <a:lnTo>
                  <a:pt x="1378792" y="501450"/>
                </a:lnTo>
                <a:lnTo>
                  <a:pt x="1317275" y="486826"/>
                </a:lnTo>
                <a:lnTo>
                  <a:pt x="1244080" y="466345"/>
                </a:lnTo>
                <a:lnTo>
                  <a:pt x="1203611" y="454127"/>
                </a:lnTo>
                <a:lnTo>
                  <a:pt x="1160833" y="440709"/>
                </a:lnTo>
                <a:lnTo>
                  <a:pt x="1115948" y="426178"/>
                </a:lnTo>
                <a:lnTo>
                  <a:pt x="1069161" y="410623"/>
                </a:lnTo>
                <a:lnTo>
                  <a:pt x="1020675" y="394131"/>
                </a:lnTo>
                <a:lnTo>
                  <a:pt x="970692" y="376791"/>
                </a:lnTo>
                <a:lnTo>
                  <a:pt x="919417" y="358690"/>
                </a:lnTo>
                <a:lnTo>
                  <a:pt x="867053" y="339917"/>
                </a:lnTo>
                <a:lnTo>
                  <a:pt x="813803" y="320559"/>
                </a:lnTo>
                <a:lnTo>
                  <a:pt x="759871" y="300705"/>
                </a:lnTo>
                <a:lnTo>
                  <a:pt x="705459" y="280442"/>
                </a:lnTo>
                <a:lnTo>
                  <a:pt x="650773" y="259858"/>
                </a:lnTo>
                <a:lnTo>
                  <a:pt x="596014" y="239042"/>
                </a:lnTo>
                <a:lnTo>
                  <a:pt x="541386" y="218082"/>
                </a:lnTo>
                <a:lnTo>
                  <a:pt x="487093" y="197065"/>
                </a:lnTo>
                <a:lnTo>
                  <a:pt x="433338" y="176079"/>
                </a:lnTo>
                <a:lnTo>
                  <a:pt x="380324" y="155213"/>
                </a:lnTo>
                <a:lnTo>
                  <a:pt x="328256" y="134554"/>
                </a:lnTo>
                <a:lnTo>
                  <a:pt x="277335" y="114190"/>
                </a:lnTo>
                <a:lnTo>
                  <a:pt x="227766" y="94210"/>
                </a:lnTo>
                <a:lnTo>
                  <a:pt x="179752" y="74702"/>
                </a:lnTo>
                <a:lnTo>
                  <a:pt x="133497" y="55752"/>
                </a:lnTo>
                <a:lnTo>
                  <a:pt x="89203" y="37450"/>
                </a:lnTo>
                <a:lnTo>
                  <a:pt x="47075" y="19884"/>
                </a:lnTo>
                <a:lnTo>
                  <a:pt x="7315" y="3141"/>
                </a:lnTo>
                <a:lnTo>
                  <a:pt x="0" y="0"/>
                </a:lnTo>
              </a:path>
            </a:pathLst>
          </a:custGeom>
          <a:ln w="20941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63950" y="919972"/>
            <a:ext cx="925194" cy="437515"/>
          </a:xfrm>
          <a:custGeom>
            <a:avLst/>
            <a:gdLst/>
            <a:ahLst/>
            <a:cxnLst/>
            <a:rect l="l" t="t" r="r" b="b"/>
            <a:pathLst>
              <a:path w="925194" h="437515">
                <a:moveTo>
                  <a:pt x="0" y="199260"/>
                </a:moveTo>
                <a:lnTo>
                  <a:pt x="25721" y="121400"/>
                </a:lnTo>
                <a:lnTo>
                  <a:pt x="55377" y="77563"/>
                </a:lnTo>
                <a:lnTo>
                  <a:pt x="92470" y="38629"/>
                </a:lnTo>
                <a:lnTo>
                  <a:pt x="134178" y="10731"/>
                </a:lnTo>
                <a:lnTo>
                  <a:pt x="177680" y="0"/>
                </a:lnTo>
                <a:lnTo>
                  <a:pt x="213450" y="7795"/>
                </a:lnTo>
                <a:lnTo>
                  <a:pt x="254500" y="28557"/>
                </a:lnTo>
                <a:lnTo>
                  <a:pt x="299218" y="58230"/>
                </a:lnTo>
                <a:lnTo>
                  <a:pt x="345997" y="92758"/>
                </a:lnTo>
                <a:lnTo>
                  <a:pt x="393226" y="128087"/>
                </a:lnTo>
                <a:lnTo>
                  <a:pt x="439296" y="160160"/>
                </a:lnTo>
                <a:lnTo>
                  <a:pt x="482598" y="184922"/>
                </a:lnTo>
                <a:lnTo>
                  <a:pt x="521523" y="198318"/>
                </a:lnTo>
                <a:lnTo>
                  <a:pt x="568247" y="197823"/>
                </a:lnTo>
                <a:lnTo>
                  <a:pt x="611909" y="183221"/>
                </a:lnTo>
                <a:lnTo>
                  <a:pt x="652557" y="160440"/>
                </a:lnTo>
                <a:lnTo>
                  <a:pt x="690239" y="135407"/>
                </a:lnTo>
                <a:lnTo>
                  <a:pt x="725003" y="114052"/>
                </a:lnTo>
                <a:lnTo>
                  <a:pt x="756898" y="102300"/>
                </a:lnTo>
                <a:lnTo>
                  <a:pt x="799860" y="97279"/>
                </a:lnTo>
                <a:lnTo>
                  <a:pt x="836571" y="99434"/>
                </a:lnTo>
                <a:lnTo>
                  <a:pt x="887219" y="138110"/>
                </a:lnTo>
                <a:lnTo>
                  <a:pt x="913101" y="208269"/>
                </a:lnTo>
                <a:lnTo>
                  <a:pt x="922741" y="254272"/>
                </a:lnTo>
                <a:lnTo>
                  <a:pt x="924929" y="300650"/>
                </a:lnTo>
                <a:lnTo>
                  <a:pt x="915727" y="342222"/>
                </a:lnTo>
                <a:lnTo>
                  <a:pt x="891197" y="373810"/>
                </a:lnTo>
                <a:lnTo>
                  <a:pt x="815881" y="405128"/>
                </a:lnTo>
                <a:lnTo>
                  <a:pt x="764022" y="416486"/>
                </a:lnTo>
                <a:lnTo>
                  <a:pt x="706778" y="425196"/>
                </a:lnTo>
                <a:lnTo>
                  <a:pt x="647208" y="431422"/>
                </a:lnTo>
                <a:lnTo>
                  <a:pt x="588374" y="435330"/>
                </a:lnTo>
                <a:lnTo>
                  <a:pt x="533337" y="437082"/>
                </a:lnTo>
                <a:lnTo>
                  <a:pt x="485158" y="436845"/>
                </a:lnTo>
                <a:lnTo>
                  <a:pt x="428537" y="432430"/>
                </a:lnTo>
                <a:lnTo>
                  <a:pt x="375185" y="422988"/>
                </a:lnTo>
                <a:lnTo>
                  <a:pt x="324954" y="409516"/>
                </a:lnTo>
                <a:lnTo>
                  <a:pt x="277702" y="393007"/>
                </a:lnTo>
                <a:lnTo>
                  <a:pt x="233284" y="374456"/>
                </a:lnTo>
                <a:lnTo>
                  <a:pt x="191554" y="354858"/>
                </a:lnTo>
                <a:lnTo>
                  <a:pt x="140806" y="329156"/>
                </a:lnTo>
                <a:lnTo>
                  <a:pt x="89863" y="300027"/>
                </a:lnTo>
                <a:lnTo>
                  <a:pt x="45140" y="268189"/>
                </a:lnTo>
                <a:lnTo>
                  <a:pt x="13048" y="234361"/>
                </a:lnTo>
                <a:lnTo>
                  <a:pt x="0" y="199260"/>
                </a:lnTo>
                <a:close/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90248" y="3137914"/>
            <a:ext cx="295275" cy="295275"/>
          </a:xfrm>
          <a:custGeom>
            <a:avLst/>
            <a:gdLst/>
            <a:ahLst/>
            <a:cxnLst/>
            <a:rect l="l" t="t" r="r" b="b"/>
            <a:pathLst>
              <a:path w="295275" h="295275">
                <a:moveTo>
                  <a:pt x="147534" y="0"/>
                </a:moveTo>
                <a:lnTo>
                  <a:pt x="100901" y="7523"/>
                </a:lnTo>
                <a:lnTo>
                  <a:pt x="60401" y="28470"/>
                </a:lnTo>
                <a:lnTo>
                  <a:pt x="28464" y="60410"/>
                </a:lnTo>
                <a:lnTo>
                  <a:pt x="7521" y="100909"/>
                </a:lnTo>
                <a:lnTo>
                  <a:pt x="0" y="147534"/>
                </a:lnTo>
                <a:lnTo>
                  <a:pt x="7521" y="194160"/>
                </a:lnTo>
                <a:lnTo>
                  <a:pt x="28464" y="234659"/>
                </a:lnTo>
                <a:lnTo>
                  <a:pt x="60401" y="266598"/>
                </a:lnTo>
                <a:lnTo>
                  <a:pt x="100901" y="287546"/>
                </a:lnTo>
                <a:lnTo>
                  <a:pt x="147534" y="295069"/>
                </a:lnTo>
                <a:lnTo>
                  <a:pt x="194167" y="287546"/>
                </a:lnTo>
                <a:lnTo>
                  <a:pt x="234664" y="266598"/>
                </a:lnTo>
                <a:lnTo>
                  <a:pt x="266598" y="234659"/>
                </a:lnTo>
                <a:lnTo>
                  <a:pt x="287539" y="194160"/>
                </a:lnTo>
                <a:lnTo>
                  <a:pt x="295059" y="147534"/>
                </a:lnTo>
                <a:lnTo>
                  <a:pt x="287539" y="100909"/>
                </a:lnTo>
                <a:lnTo>
                  <a:pt x="266598" y="60410"/>
                </a:lnTo>
                <a:lnTo>
                  <a:pt x="234664" y="28470"/>
                </a:lnTo>
                <a:lnTo>
                  <a:pt x="194167" y="7523"/>
                </a:lnTo>
                <a:lnTo>
                  <a:pt x="1475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-2" y="8612455"/>
            <a:ext cx="1704975" cy="2696210"/>
          </a:xfrm>
          <a:custGeom>
            <a:avLst/>
            <a:gdLst/>
            <a:ahLst/>
            <a:cxnLst/>
            <a:rect l="l" t="t" r="r" b="b"/>
            <a:pathLst>
              <a:path w="1704975" h="2696209">
                <a:moveTo>
                  <a:pt x="0" y="32739"/>
                </a:moveTo>
                <a:lnTo>
                  <a:pt x="57535" y="19523"/>
                </a:lnTo>
                <a:lnTo>
                  <a:pt x="98726" y="11970"/>
                </a:lnTo>
                <a:lnTo>
                  <a:pt x="138962" y="6187"/>
                </a:lnTo>
                <a:lnTo>
                  <a:pt x="178166" y="2228"/>
                </a:lnTo>
                <a:lnTo>
                  <a:pt x="216259" y="148"/>
                </a:lnTo>
                <a:lnTo>
                  <a:pt x="253163" y="0"/>
                </a:lnTo>
                <a:lnTo>
                  <a:pt x="288799" y="1837"/>
                </a:lnTo>
                <a:lnTo>
                  <a:pt x="326668" y="6322"/>
                </a:lnTo>
                <a:lnTo>
                  <a:pt x="365280" y="13605"/>
                </a:lnTo>
                <a:lnTo>
                  <a:pt x="404561" y="23578"/>
                </a:lnTo>
                <a:lnTo>
                  <a:pt x="444441" y="36136"/>
                </a:lnTo>
                <a:lnTo>
                  <a:pt x="484846" y="51171"/>
                </a:lnTo>
                <a:lnTo>
                  <a:pt x="525704" y="68579"/>
                </a:lnTo>
                <a:lnTo>
                  <a:pt x="566944" y="88252"/>
                </a:lnTo>
                <a:lnTo>
                  <a:pt x="608493" y="110084"/>
                </a:lnTo>
                <a:lnTo>
                  <a:pt x="650279" y="133969"/>
                </a:lnTo>
                <a:lnTo>
                  <a:pt x="692230" y="159801"/>
                </a:lnTo>
                <a:lnTo>
                  <a:pt x="734273" y="187473"/>
                </a:lnTo>
                <a:lnTo>
                  <a:pt x="776336" y="216879"/>
                </a:lnTo>
                <a:lnTo>
                  <a:pt x="818347" y="247912"/>
                </a:lnTo>
                <a:lnTo>
                  <a:pt x="860235" y="280467"/>
                </a:lnTo>
                <a:lnTo>
                  <a:pt x="901925" y="314437"/>
                </a:lnTo>
                <a:lnTo>
                  <a:pt x="943347" y="349715"/>
                </a:lnTo>
                <a:lnTo>
                  <a:pt x="984429" y="386196"/>
                </a:lnTo>
                <a:lnTo>
                  <a:pt x="1025097" y="423773"/>
                </a:lnTo>
                <a:lnTo>
                  <a:pt x="1065280" y="462339"/>
                </a:lnTo>
                <a:lnTo>
                  <a:pt x="1104905" y="501789"/>
                </a:lnTo>
                <a:lnTo>
                  <a:pt x="1143901" y="542017"/>
                </a:lnTo>
                <a:lnTo>
                  <a:pt x="1182195" y="582915"/>
                </a:lnTo>
                <a:lnTo>
                  <a:pt x="1219715" y="624377"/>
                </a:lnTo>
                <a:lnTo>
                  <a:pt x="1256389" y="666298"/>
                </a:lnTo>
                <a:lnTo>
                  <a:pt x="1292144" y="708570"/>
                </a:lnTo>
                <a:lnTo>
                  <a:pt x="1326909" y="751088"/>
                </a:lnTo>
                <a:lnTo>
                  <a:pt x="1360610" y="793746"/>
                </a:lnTo>
                <a:lnTo>
                  <a:pt x="1393177" y="836436"/>
                </a:lnTo>
                <a:lnTo>
                  <a:pt x="1424536" y="879053"/>
                </a:lnTo>
                <a:lnTo>
                  <a:pt x="1454615" y="921490"/>
                </a:lnTo>
                <a:lnTo>
                  <a:pt x="1483343" y="963642"/>
                </a:lnTo>
                <a:lnTo>
                  <a:pt x="1510647" y="1005401"/>
                </a:lnTo>
                <a:lnTo>
                  <a:pt x="1536454" y="1046661"/>
                </a:lnTo>
                <a:lnTo>
                  <a:pt x="1560693" y="1087316"/>
                </a:lnTo>
                <a:lnTo>
                  <a:pt x="1583292" y="1127261"/>
                </a:lnTo>
                <a:lnTo>
                  <a:pt x="1604178" y="1166387"/>
                </a:lnTo>
                <a:lnTo>
                  <a:pt x="1623278" y="1204590"/>
                </a:lnTo>
                <a:lnTo>
                  <a:pt x="1640522" y="1241763"/>
                </a:lnTo>
                <a:lnTo>
                  <a:pt x="1655836" y="1277799"/>
                </a:lnTo>
                <a:lnTo>
                  <a:pt x="1680387" y="1346036"/>
                </a:lnTo>
                <a:lnTo>
                  <a:pt x="1698129" y="1419292"/>
                </a:lnTo>
                <a:lnTo>
                  <a:pt x="1703196" y="1461100"/>
                </a:lnTo>
                <a:lnTo>
                  <a:pt x="1704835" y="1503380"/>
                </a:lnTo>
                <a:lnTo>
                  <a:pt x="1703202" y="1546062"/>
                </a:lnTo>
                <a:lnTo>
                  <a:pt x="1698452" y="1589078"/>
                </a:lnTo>
                <a:lnTo>
                  <a:pt x="1690741" y="1632358"/>
                </a:lnTo>
                <a:lnTo>
                  <a:pt x="1680224" y="1675834"/>
                </a:lnTo>
                <a:lnTo>
                  <a:pt x="1667057" y="1719437"/>
                </a:lnTo>
                <a:lnTo>
                  <a:pt x="1651395" y="1763097"/>
                </a:lnTo>
                <a:lnTo>
                  <a:pt x="1633394" y="1806745"/>
                </a:lnTo>
                <a:lnTo>
                  <a:pt x="1613209" y="1850313"/>
                </a:lnTo>
                <a:lnTo>
                  <a:pt x="1590996" y="1893731"/>
                </a:lnTo>
                <a:lnTo>
                  <a:pt x="1566911" y="1936931"/>
                </a:lnTo>
                <a:lnTo>
                  <a:pt x="1541108" y="1979843"/>
                </a:lnTo>
                <a:lnTo>
                  <a:pt x="1513744" y="2022398"/>
                </a:lnTo>
                <a:lnTo>
                  <a:pt x="1484973" y="2064527"/>
                </a:lnTo>
                <a:lnTo>
                  <a:pt x="1454952" y="2106162"/>
                </a:lnTo>
                <a:lnTo>
                  <a:pt x="1423836" y="2147233"/>
                </a:lnTo>
                <a:lnTo>
                  <a:pt x="1391781" y="2187671"/>
                </a:lnTo>
                <a:lnTo>
                  <a:pt x="1358941" y="2227407"/>
                </a:lnTo>
                <a:lnTo>
                  <a:pt x="1325473" y="2266372"/>
                </a:lnTo>
                <a:lnTo>
                  <a:pt x="1291532" y="2304498"/>
                </a:lnTo>
                <a:lnTo>
                  <a:pt x="1257273" y="2341714"/>
                </a:lnTo>
                <a:lnTo>
                  <a:pt x="1222852" y="2377953"/>
                </a:lnTo>
                <a:lnTo>
                  <a:pt x="1188425" y="2413144"/>
                </a:lnTo>
                <a:lnTo>
                  <a:pt x="1154147" y="2447220"/>
                </a:lnTo>
                <a:lnTo>
                  <a:pt x="1120174" y="2480110"/>
                </a:lnTo>
                <a:lnTo>
                  <a:pt x="1086660" y="2511746"/>
                </a:lnTo>
                <a:lnTo>
                  <a:pt x="1053763" y="2542059"/>
                </a:lnTo>
                <a:lnTo>
                  <a:pt x="1021636" y="2570980"/>
                </a:lnTo>
                <a:lnTo>
                  <a:pt x="990436" y="2598440"/>
                </a:lnTo>
                <a:lnTo>
                  <a:pt x="960318" y="2624369"/>
                </a:lnTo>
                <a:lnTo>
                  <a:pt x="924478" y="2654159"/>
                </a:lnTo>
                <a:lnTo>
                  <a:pt x="887030" y="2683840"/>
                </a:lnTo>
                <a:lnTo>
                  <a:pt x="870817" y="2696099"/>
                </a:lnTo>
              </a:path>
              <a:path w="1704975" h="2696209">
                <a:moveTo>
                  <a:pt x="0" y="767333"/>
                </a:moveTo>
                <a:lnTo>
                  <a:pt x="70547" y="741674"/>
                </a:lnTo>
                <a:lnTo>
                  <a:pt x="109567" y="729431"/>
                </a:lnTo>
                <a:lnTo>
                  <a:pt x="180572" y="711694"/>
                </a:lnTo>
                <a:lnTo>
                  <a:pt x="240591" y="703595"/>
                </a:lnTo>
                <a:lnTo>
                  <a:pt x="279446" y="704924"/>
                </a:lnTo>
                <a:lnTo>
                  <a:pt x="317566" y="712979"/>
                </a:lnTo>
                <a:lnTo>
                  <a:pt x="354847" y="727226"/>
                </a:lnTo>
                <a:lnTo>
                  <a:pt x="391186" y="747132"/>
                </a:lnTo>
                <a:lnTo>
                  <a:pt x="426478" y="772160"/>
                </a:lnTo>
                <a:lnTo>
                  <a:pt x="460620" y="801777"/>
                </a:lnTo>
                <a:lnTo>
                  <a:pt x="493508" y="835449"/>
                </a:lnTo>
                <a:lnTo>
                  <a:pt x="525038" y="872640"/>
                </a:lnTo>
                <a:lnTo>
                  <a:pt x="555105" y="912816"/>
                </a:lnTo>
                <a:lnTo>
                  <a:pt x="583606" y="955444"/>
                </a:lnTo>
                <a:lnTo>
                  <a:pt x="610437" y="999987"/>
                </a:lnTo>
                <a:lnTo>
                  <a:pt x="635494" y="1045912"/>
                </a:lnTo>
                <a:lnTo>
                  <a:pt x="658674" y="1092685"/>
                </a:lnTo>
                <a:lnTo>
                  <a:pt x="679871" y="1139770"/>
                </a:lnTo>
                <a:lnTo>
                  <a:pt x="698983" y="1186634"/>
                </a:lnTo>
                <a:lnTo>
                  <a:pt x="715905" y="1232741"/>
                </a:lnTo>
                <a:lnTo>
                  <a:pt x="730533" y="1277558"/>
                </a:lnTo>
                <a:lnTo>
                  <a:pt x="742764" y="1320549"/>
                </a:lnTo>
                <a:lnTo>
                  <a:pt x="752493" y="1361181"/>
                </a:lnTo>
                <a:lnTo>
                  <a:pt x="759617" y="1398918"/>
                </a:lnTo>
                <a:lnTo>
                  <a:pt x="765633" y="1463572"/>
                </a:lnTo>
                <a:lnTo>
                  <a:pt x="685197" y="1625797"/>
                </a:lnTo>
                <a:lnTo>
                  <a:pt x="507084" y="1781165"/>
                </a:lnTo>
                <a:lnTo>
                  <a:pt x="328750" y="1897777"/>
                </a:lnTo>
                <a:lnTo>
                  <a:pt x="247649" y="1943736"/>
                </a:lnTo>
              </a:path>
            </a:pathLst>
          </a:custGeom>
          <a:ln w="209417">
            <a:solidFill>
              <a:srgbClr val="9AAC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505952" y="10450234"/>
            <a:ext cx="2723515" cy="858519"/>
          </a:xfrm>
          <a:custGeom>
            <a:avLst/>
            <a:gdLst/>
            <a:ahLst/>
            <a:cxnLst/>
            <a:rect l="l" t="t" r="r" b="b"/>
            <a:pathLst>
              <a:path w="2723515" h="858520">
                <a:moveTo>
                  <a:pt x="1038344" y="0"/>
                </a:moveTo>
                <a:lnTo>
                  <a:pt x="985947" y="0"/>
                </a:lnTo>
                <a:lnTo>
                  <a:pt x="941176" y="1338"/>
                </a:lnTo>
                <a:lnTo>
                  <a:pt x="894924" y="4361"/>
                </a:lnTo>
                <a:lnTo>
                  <a:pt x="850432" y="9045"/>
                </a:lnTo>
                <a:lnTo>
                  <a:pt x="807854" y="15461"/>
                </a:lnTo>
                <a:lnTo>
                  <a:pt x="767344" y="23676"/>
                </a:lnTo>
                <a:lnTo>
                  <a:pt x="729058" y="33760"/>
                </a:lnTo>
                <a:lnTo>
                  <a:pt x="685924" y="48750"/>
                </a:lnTo>
                <a:lnTo>
                  <a:pt x="644008" y="67522"/>
                </a:lnTo>
                <a:lnTo>
                  <a:pt x="603276" y="89817"/>
                </a:lnTo>
                <a:lnTo>
                  <a:pt x="563697" y="115378"/>
                </a:lnTo>
                <a:lnTo>
                  <a:pt x="525237" y="143948"/>
                </a:lnTo>
                <a:lnTo>
                  <a:pt x="487865" y="175268"/>
                </a:lnTo>
                <a:lnTo>
                  <a:pt x="451546" y="209082"/>
                </a:lnTo>
                <a:lnTo>
                  <a:pt x="416250" y="245131"/>
                </a:lnTo>
                <a:lnTo>
                  <a:pt x="381942" y="283159"/>
                </a:lnTo>
                <a:lnTo>
                  <a:pt x="348591" y="322907"/>
                </a:lnTo>
                <a:lnTo>
                  <a:pt x="316164" y="364118"/>
                </a:lnTo>
                <a:lnTo>
                  <a:pt x="284628" y="406535"/>
                </a:lnTo>
                <a:lnTo>
                  <a:pt x="253951" y="449900"/>
                </a:lnTo>
                <a:lnTo>
                  <a:pt x="224099" y="493955"/>
                </a:lnTo>
                <a:lnTo>
                  <a:pt x="195041" y="538442"/>
                </a:lnTo>
                <a:lnTo>
                  <a:pt x="166744" y="583105"/>
                </a:lnTo>
                <a:lnTo>
                  <a:pt x="139174" y="627686"/>
                </a:lnTo>
                <a:lnTo>
                  <a:pt x="112300" y="671926"/>
                </a:lnTo>
                <a:lnTo>
                  <a:pt x="35525" y="800032"/>
                </a:lnTo>
                <a:lnTo>
                  <a:pt x="11107" y="840337"/>
                </a:lnTo>
                <a:lnTo>
                  <a:pt x="0" y="858321"/>
                </a:lnTo>
                <a:lnTo>
                  <a:pt x="2723234" y="858321"/>
                </a:lnTo>
                <a:lnTo>
                  <a:pt x="2718264" y="846169"/>
                </a:lnTo>
                <a:lnTo>
                  <a:pt x="2702677" y="806083"/>
                </a:lnTo>
                <a:lnTo>
                  <a:pt x="2671918" y="725742"/>
                </a:lnTo>
                <a:lnTo>
                  <a:pt x="2655916" y="685826"/>
                </a:lnTo>
                <a:lnTo>
                  <a:pt x="2638947" y="646306"/>
                </a:lnTo>
                <a:lnTo>
                  <a:pt x="2620596" y="607351"/>
                </a:lnTo>
                <a:lnTo>
                  <a:pt x="2600448" y="569132"/>
                </a:lnTo>
                <a:lnTo>
                  <a:pt x="2578088" y="531817"/>
                </a:lnTo>
                <a:lnTo>
                  <a:pt x="2553103" y="495576"/>
                </a:lnTo>
                <a:lnTo>
                  <a:pt x="2525076" y="460579"/>
                </a:lnTo>
                <a:lnTo>
                  <a:pt x="2493594" y="426996"/>
                </a:lnTo>
                <a:lnTo>
                  <a:pt x="2458243" y="394996"/>
                </a:lnTo>
                <a:lnTo>
                  <a:pt x="2418606" y="364749"/>
                </a:lnTo>
                <a:lnTo>
                  <a:pt x="2374270" y="336424"/>
                </a:lnTo>
                <a:lnTo>
                  <a:pt x="2324820" y="310192"/>
                </a:lnTo>
                <a:lnTo>
                  <a:pt x="2256397" y="279131"/>
                </a:lnTo>
                <a:lnTo>
                  <a:pt x="2218504" y="263254"/>
                </a:lnTo>
                <a:lnTo>
                  <a:pt x="2178361" y="247239"/>
                </a:lnTo>
                <a:lnTo>
                  <a:pt x="2136124" y="231155"/>
                </a:lnTo>
                <a:lnTo>
                  <a:pt x="2091947" y="215071"/>
                </a:lnTo>
                <a:lnTo>
                  <a:pt x="2045983" y="199056"/>
                </a:lnTo>
                <a:lnTo>
                  <a:pt x="1998387" y="183179"/>
                </a:lnTo>
                <a:lnTo>
                  <a:pt x="1949313" y="167511"/>
                </a:lnTo>
                <a:lnTo>
                  <a:pt x="1898915" y="152119"/>
                </a:lnTo>
                <a:lnTo>
                  <a:pt x="1847348" y="137073"/>
                </a:lnTo>
                <a:lnTo>
                  <a:pt x="1794766" y="122443"/>
                </a:lnTo>
                <a:lnTo>
                  <a:pt x="1741322" y="108297"/>
                </a:lnTo>
                <a:lnTo>
                  <a:pt x="1687171" y="94705"/>
                </a:lnTo>
                <a:lnTo>
                  <a:pt x="1632468" y="81736"/>
                </a:lnTo>
                <a:lnTo>
                  <a:pt x="1577365" y="69459"/>
                </a:lnTo>
                <a:lnTo>
                  <a:pt x="1522019" y="57944"/>
                </a:lnTo>
                <a:lnTo>
                  <a:pt x="1466582" y="47260"/>
                </a:lnTo>
                <a:lnTo>
                  <a:pt x="1411210" y="37475"/>
                </a:lnTo>
                <a:lnTo>
                  <a:pt x="1356055" y="28660"/>
                </a:lnTo>
                <a:lnTo>
                  <a:pt x="1301273" y="20884"/>
                </a:lnTo>
                <a:lnTo>
                  <a:pt x="1247017" y="14215"/>
                </a:lnTo>
                <a:lnTo>
                  <a:pt x="1193442" y="8722"/>
                </a:lnTo>
                <a:lnTo>
                  <a:pt x="1140703" y="4476"/>
                </a:lnTo>
                <a:lnTo>
                  <a:pt x="1088952" y="1546"/>
                </a:lnTo>
                <a:lnTo>
                  <a:pt x="1038344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2682" y="3741561"/>
            <a:ext cx="175963" cy="17591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6502" y="3845223"/>
            <a:ext cx="175963" cy="176015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852445" y="4408766"/>
            <a:ext cx="295275" cy="295275"/>
          </a:xfrm>
          <a:custGeom>
            <a:avLst/>
            <a:gdLst/>
            <a:ahLst/>
            <a:cxnLst/>
            <a:rect l="l" t="t" r="r" b="b"/>
            <a:pathLst>
              <a:path w="295275" h="295275">
                <a:moveTo>
                  <a:pt x="147534" y="0"/>
                </a:moveTo>
                <a:lnTo>
                  <a:pt x="100901" y="7523"/>
                </a:lnTo>
                <a:lnTo>
                  <a:pt x="60401" y="28470"/>
                </a:lnTo>
                <a:lnTo>
                  <a:pt x="28464" y="60410"/>
                </a:lnTo>
                <a:lnTo>
                  <a:pt x="7521" y="100909"/>
                </a:lnTo>
                <a:lnTo>
                  <a:pt x="0" y="147534"/>
                </a:lnTo>
                <a:lnTo>
                  <a:pt x="7521" y="194160"/>
                </a:lnTo>
                <a:lnTo>
                  <a:pt x="28464" y="234659"/>
                </a:lnTo>
                <a:lnTo>
                  <a:pt x="60401" y="266598"/>
                </a:lnTo>
                <a:lnTo>
                  <a:pt x="100901" y="287546"/>
                </a:lnTo>
                <a:lnTo>
                  <a:pt x="147534" y="295069"/>
                </a:lnTo>
                <a:lnTo>
                  <a:pt x="194155" y="287546"/>
                </a:lnTo>
                <a:lnTo>
                  <a:pt x="234651" y="266598"/>
                </a:lnTo>
                <a:lnTo>
                  <a:pt x="266588" y="234659"/>
                </a:lnTo>
                <a:lnTo>
                  <a:pt x="287536" y="194160"/>
                </a:lnTo>
                <a:lnTo>
                  <a:pt x="295059" y="147534"/>
                </a:lnTo>
                <a:lnTo>
                  <a:pt x="287536" y="100909"/>
                </a:lnTo>
                <a:lnTo>
                  <a:pt x="266588" y="60410"/>
                </a:lnTo>
                <a:lnTo>
                  <a:pt x="234651" y="28470"/>
                </a:lnTo>
                <a:lnTo>
                  <a:pt x="194155" y="7523"/>
                </a:lnTo>
                <a:lnTo>
                  <a:pt x="1475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370220" y="3731928"/>
            <a:ext cx="295275" cy="295275"/>
          </a:xfrm>
          <a:custGeom>
            <a:avLst/>
            <a:gdLst/>
            <a:ahLst/>
            <a:cxnLst/>
            <a:rect l="l" t="t" r="r" b="b"/>
            <a:pathLst>
              <a:path w="295275" h="295275">
                <a:moveTo>
                  <a:pt x="147534" y="0"/>
                </a:moveTo>
                <a:lnTo>
                  <a:pt x="100909" y="7513"/>
                </a:lnTo>
                <a:lnTo>
                  <a:pt x="60410" y="28440"/>
                </a:lnTo>
                <a:lnTo>
                  <a:pt x="28470" y="60365"/>
                </a:lnTo>
                <a:lnTo>
                  <a:pt x="7523" y="100868"/>
                </a:lnTo>
                <a:lnTo>
                  <a:pt x="0" y="147534"/>
                </a:lnTo>
                <a:lnTo>
                  <a:pt x="7523" y="194160"/>
                </a:lnTo>
                <a:lnTo>
                  <a:pt x="28470" y="234659"/>
                </a:lnTo>
                <a:lnTo>
                  <a:pt x="60410" y="266598"/>
                </a:lnTo>
                <a:lnTo>
                  <a:pt x="100909" y="287546"/>
                </a:lnTo>
                <a:lnTo>
                  <a:pt x="147534" y="295069"/>
                </a:lnTo>
                <a:lnTo>
                  <a:pt x="194160" y="287546"/>
                </a:lnTo>
                <a:lnTo>
                  <a:pt x="234659" y="266598"/>
                </a:lnTo>
                <a:lnTo>
                  <a:pt x="266598" y="234659"/>
                </a:lnTo>
                <a:lnTo>
                  <a:pt x="287546" y="194160"/>
                </a:lnTo>
                <a:lnTo>
                  <a:pt x="295069" y="147534"/>
                </a:lnTo>
                <a:lnTo>
                  <a:pt x="287546" y="100868"/>
                </a:lnTo>
                <a:lnTo>
                  <a:pt x="266598" y="60365"/>
                </a:lnTo>
                <a:lnTo>
                  <a:pt x="234659" y="28440"/>
                </a:lnTo>
                <a:lnTo>
                  <a:pt x="194160" y="7513"/>
                </a:lnTo>
                <a:lnTo>
                  <a:pt x="1475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62010" y="2156688"/>
            <a:ext cx="172141" cy="172141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3109957" y="1535555"/>
            <a:ext cx="295275" cy="295275"/>
          </a:xfrm>
          <a:custGeom>
            <a:avLst/>
            <a:gdLst/>
            <a:ahLst/>
            <a:cxnLst/>
            <a:rect l="l" t="t" r="r" b="b"/>
            <a:pathLst>
              <a:path w="295275" h="295275">
                <a:moveTo>
                  <a:pt x="147534" y="0"/>
                </a:moveTo>
                <a:lnTo>
                  <a:pt x="100909" y="7523"/>
                </a:lnTo>
                <a:lnTo>
                  <a:pt x="60410" y="28470"/>
                </a:lnTo>
                <a:lnTo>
                  <a:pt x="28470" y="60410"/>
                </a:lnTo>
                <a:lnTo>
                  <a:pt x="7523" y="100909"/>
                </a:lnTo>
                <a:lnTo>
                  <a:pt x="0" y="147534"/>
                </a:lnTo>
                <a:lnTo>
                  <a:pt x="7523" y="194160"/>
                </a:lnTo>
                <a:lnTo>
                  <a:pt x="28470" y="234659"/>
                </a:lnTo>
                <a:lnTo>
                  <a:pt x="60410" y="266598"/>
                </a:lnTo>
                <a:lnTo>
                  <a:pt x="100909" y="287546"/>
                </a:lnTo>
                <a:lnTo>
                  <a:pt x="147534" y="295069"/>
                </a:lnTo>
                <a:lnTo>
                  <a:pt x="194160" y="287546"/>
                </a:lnTo>
                <a:lnTo>
                  <a:pt x="234659" y="266598"/>
                </a:lnTo>
                <a:lnTo>
                  <a:pt x="266598" y="234659"/>
                </a:lnTo>
                <a:lnTo>
                  <a:pt x="287546" y="194160"/>
                </a:lnTo>
                <a:lnTo>
                  <a:pt x="295069" y="147534"/>
                </a:lnTo>
                <a:lnTo>
                  <a:pt x="287546" y="100909"/>
                </a:lnTo>
                <a:lnTo>
                  <a:pt x="266598" y="60410"/>
                </a:lnTo>
                <a:lnTo>
                  <a:pt x="234659" y="28470"/>
                </a:lnTo>
                <a:lnTo>
                  <a:pt x="194160" y="7523"/>
                </a:lnTo>
                <a:lnTo>
                  <a:pt x="14753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8031435" y="0"/>
            <a:ext cx="2065655" cy="725805"/>
          </a:xfrm>
          <a:custGeom>
            <a:avLst/>
            <a:gdLst/>
            <a:ahLst/>
            <a:cxnLst/>
            <a:rect l="l" t="t" r="r" b="b"/>
            <a:pathLst>
              <a:path w="2065655" h="725805">
                <a:moveTo>
                  <a:pt x="2065468" y="0"/>
                </a:moveTo>
                <a:lnTo>
                  <a:pt x="0" y="0"/>
                </a:lnTo>
                <a:lnTo>
                  <a:pt x="17402" y="28529"/>
                </a:lnTo>
                <a:lnTo>
                  <a:pt x="37162" y="67348"/>
                </a:lnTo>
                <a:lnTo>
                  <a:pt x="54642" y="107102"/>
                </a:lnTo>
                <a:lnTo>
                  <a:pt x="70695" y="147442"/>
                </a:lnTo>
                <a:lnTo>
                  <a:pt x="86177" y="188017"/>
                </a:lnTo>
                <a:lnTo>
                  <a:pt x="101943" y="228477"/>
                </a:lnTo>
                <a:lnTo>
                  <a:pt x="118848" y="268473"/>
                </a:lnTo>
                <a:lnTo>
                  <a:pt x="137747" y="307655"/>
                </a:lnTo>
                <a:lnTo>
                  <a:pt x="159494" y="345673"/>
                </a:lnTo>
                <a:lnTo>
                  <a:pt x="184945" y="382177"/>
                </a:lnTo>
                <a:lnTo>
                  <a:pt x="214955" y="416817"/>
                </a:lnTo>
                <a:lnTo>
                  <a:pt x="250378" y="449244"/>
                </a:lnTo>
                <a:lnTo>
                  <a:pt x="292069" y="479107"/>
                </a:lnTo>
                <a:lnTo>
                  <a:pt x="340883" y="506057"/>
                </a:lnTo>
                <a:lnTo>
                  <a:pt x="412452" y="537766"/>
                </a:lnTo>
                <a:lnTo>
                  <a:pt x="453347" y="554014"/>
                </a:lnTo>
                <a:lnTo>
                  <a:pt x="497222" y="570332"/>
                </a:lnTo>
                <a:lnTo>
                  <a:pt x="543753" y="586575"/>
                </a:lnTo>
                <a:lnTo>
                  <a:pt x="592620" y="602599"/>
                </a:lnTo>
                <a:lnTo>
                  <a:pt x="643500" y="618260"/>
                </a:lnTo>
                <a:lnTo>
                  <a:pt x="696071" y="633413"/>
                </a:lnTo>
                <a:lnTo>
                  <a:pt x="750013" y="647913"/>
                </a:lnTo>
                <a:lnTo>
                  <a:pt x="805002" y="661615"/>
                </a:lnTo>
                <a:lnTo>
                  <a:pt x="860717" y="674376"/>
                </a:lnTo>
                <a:lnTo>
                  <a:pt x="916837" y="686051"/>
                </a:lnTo>
                <a:lnTo>
                  <a:pt x="973039" y="696495"/>
                </a:lnTo>
                <a:lnTo>
                  <a:pt x="1029002" y="705563"/>
                </a:lnTo>
                <a:lnTo>
                  <a:pt x="1084404" y="713112"/>
                </a:lnTo>
                <a:lnTo>
                  <a:pt x="1138923" y="718997"/>
                </a:lnTo>
                <a:lnTo>
                  <a:pt x="1192237" y="723072"/>
                </a:lnTo>
                <a:lnTo>
                  <a:pt x="1244613" y="725218"/>
                </a:lnTo>
                <a:lnTo>
                  <a:pt x="1293965" y="725218"/>
                </a:lnTo>
                <a:lnTo>
                  <a:pt x="1341024" y="723072"/>
                </a:lnTo>
                <a:lnTo>
                  <a:pt x="1387013" y="718394"/>
                </a:lnTo>
                <a:lnTo>
                  <a:pt x="1429478" y="711257"/>
                </a:lnTo>
                <a:lnTo>
                  <a:pt x="1468807" y="701444"/>
                </a:lnTo>
                <a:lnTo>
                  <a:pt x="1511239" y="685851"/>
                </a:lnTo>
                <a:lnTo>
                  <a:pt x="1552003" y="665163"/>
                </a:lnTo>
                <a:lnTo>
                  <a:pt x="1591163" y="639879"/>
                </a:lnTo>
                <a:lnTo>
                  <a:pt x="1628781" y="610499"/>
                </a:lnTo>
                <a:lnTo>
                  <a:pt x="1664922" y="577523"/>
                </a:lnTo>
                <a:lnTo>
                  <a:pt x="1699648" y="541450"/>
                </a:lnTo>
                <a:lnTo>
                  <a:pt x="1733022" y="502779"/>
                </a:lnTo>
                <a:lnTo>
                  <a:pt x="1765108" y="462011"/>
                </a:lnTo>
                <a:lnTo>
                  <a:pt x="1795969" y="419644"/>
                </a:lnTo>
                <a:lnTo>
                  <a:pt x="1825668" y="376179"/>
                </a:lnTo>
                <a:lnTo>
                  <a:pt x="1854268" y="332115"/>
                </a:lnTo>
                <a:lnTo>
                  <a:pt x="1881833" y="287951"/>
                </a:lnTo>
                <a:lnTo>
                  <a:pt x="1908426" y="244186"/>
                </a:lnTo>
                <a:lnTo>
                  <a:pt x="1958948" y="159856"/>
                </a:lnTo>
                <a:lnTo>
                  <a:pt x="1983003" y="120288"/>
                </a:lnTo>
                <a:lnTo>
                  <a:pt x="2006339" y="83119"/>
                </a:lnTo>
                <a:lnTo>
                  <a:pt x="2029019" y="48847"/>
                </a:lnTo>
                <a:lnTo>
                  <a:pt x="2051106" y="17973"/>
                </a:lnTo>
                <a:lnTo>
                  <a:pt x="2065468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9149564" y="38009"/>
            <a:ext cx="791210" cy="789940"/>
          </a:xfrm>
          <a:custGeom>
            <a:avLst/>
            <a:gdLst/>
            <a:ahLst/>
            <a:cxnLst/>
            <a:rect l="l" t="t" r="r" b="b"/>
            <a:pathLst>
              <a:path w="791209" h="789940">
                <a:moveTo>
                  <a:pt x="291195" y="0"/>
                </a:moveTo>
                <a:lnTo>
                  <a:pt x="121776" y="91724"/>
                </a:lnTo>
                <a:lnTo>
                  <a:pt x="290671" y="385747"/>
                </a:lnTo>
                <a:lnTo>
                  <a:pt x="0" y="537156"/>
                </a:lnTo>
                <a:lnTo>
                  <a:pt x="55390" y="645530"/>
                </a:lnTo>
                <a:lnTo>
                  <a:pt x="338628" y="492131"/>
                </a:lnTo>
                <a:lnTo>
                  <a:pt x="356280" y="529540"/>
                </a:lnTo>
                <a:lnTo>
                  <a:pt x="372937" y="560102"/>
                </a:lnTo>
                <a:lnTo>
                  <a:pt x="389349" y="588946"/>
                </a:lnTo>
                <a:lnTo>
                  <a:pt x="406264" y="621201"/>
                </a:lnTo>
                <a:lnTo>
                  <a:pt x="424433" y="661995"/>
                </a:lnTo>
                <a:lnTo>
                  <a:pt x="444603" y="716456"/>
                </a:lnTo>
                <a:lnTo>
                  <a:pt x="467525" y="789714"/>
                </a:lnTo>
                <a:lnTo>
                  <a:pt x="640818" y="710973"/>
                </a:lnTo>
                <a:lnTo>
                  <a:pt x="484278" y="386166"/>
                </a:lnTo>
                <a:lnTo>
                  <a:pt x="791180" y="247112"/>
                </a:lnTo>
                <a:lnTo>
                  <a:pt x="718093" y="112143"/>
                </a:lnTo>
                <a:lnTo>
                  <a:pt x="416322" y="278525"/>
                </a:lnTo>
                <a:lnTo>
                  <a:pt x="291195" y="0"/>
                </a:lnTo>
                <a:close/>
              </a:path>
            </a:pathLst>
          </a:custGeom>
          <a:solidFill>
            <a:srgbClr val="9AAC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9149564" y="38009"/>
            <a:ext cx="791210" cy="789940"/>
          </a:xfrm>
          <a:custGeom>
            <a:avLst/>
            <a:gdLst/>
            <a:ahLst/>
            <a:cxnLst/>
            <a:rect l="l" t="t" r="r" b="b"/>
            <a:pathLst>
              <a:path w="791209" h="789940">
                <a:moveTo>
                  <a:pt x="0" y="537156"/>
                </a:moveTo>
                <a:lnTo>
                  <a:pt x="290671" y="385747"/>
                </a:lnTo>
                <a:lnTo>
                  <a:pt x="121776" y="91724"/>
                </a:lnTo>
                <a:lnTo>
                  <a:pt x="291195" y="0"/>
                </a:lnTo>
                <a:lnTo>
                  <a:pt x="416322" y="278525"/>
                </a:lnTo>
                <a:lnTo>
                  <a:pt x="718093" y="112143"/>
                </a:lnTo>
                <a:lnTo>
                  <a:pt x="791180" y="247112"/>
                </a:lnTo>
                <a:lnTo>
                  <a:pt x="484278" y="386166"/>
                </a:lnTo>
                <a:lnTo>
                  <a:pt x="640818" y="710973"/>
                </a:lnTo>
                <a:lnTo>
                  <a:pt x="467525" y="789714"/>
                </a:lnTo>
                <a:lnTo>
                  <a:pt x="444603" y="716456"/>
                </a:lnTo>
                <a:lnTo>
                  <a:pt x="424433" y="661995"/>
                </a:lnTo>
                <a:lnTo>
                  <a:pt x="406264" y="621201"/>
                </a:lnTo>
                <a:lnTo>
                  <a:pt x="372937" y="560102"/>
                </a:lnTo>
                <a:lnTo>
                  <a:pt x="356280" y="529540"/>
                </a:lnTo>
                <a:lnTo>
                  <a:pt x="338628" y="492131"/>
                </a:lnTo>
                <a:lnTo>
                  <a:pt x="55390" y="645530"/>
                </a:lnTo>
                <a:lnTo>
                  <a:pt x="0" y="537156"/>
                </a:lnTo>
                <a:close/>
              </a:path>
            </a:pathLst>
          </a:custGeom>
          <a:ln w="10470">
            <a:solidFill>
              <a:srgbClr val="9AAC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4199920" y="6925341"/>
            <a:ext cx="5904230" cy="4383405"/>
          </a:xfrm>
          <a:custGeom>
            <a:avLst/>
            <a:gdLst/>
            <a:ahLst/>
            <a:cxnLst/>
            <a:rect l="l" t="t" r="r" b="b"/>
            <a:pathLst>
              <a:path w="5904230" h="4383405">
                <a:moveTo>
                  <a:pt x="5904179" y="80454"/>
                </a:moveTo>
                <a:lnTo>
                  <a:pt x="5819318" y="53682"/>
                </a:lnTo>
                <a:lnTo>
                  <a:pt x="5766054" y="39522"/>
                </a:lnTo>
                <a:lnTo>
                  <a:pt x="5713958" y="27609"/>
                </a:lnTo>
                <a:lnTo>
                  <a:pt x="5662981" y="17894"/>
                </a:lnTo>
                <a:lnTo>
                  <a:pt x="5613133" y="10325"/>
                </a:lnTo>
                <a:lnTo>
                  <a:pt x="5564390" y="4864"/>
                </a:lnTo>
                <a:lnTo>
                  <a:pt x="5516740" y="1435"/>
                </a:lnTo>
                <a:lnTo>
                  <a:pt x="5470182" y="0"/>
                </a:lnTo>
                <a:lnTo>
                  <a:pt x="5424678" y="508"/>
                </a:lnTo>
                <a:lnTo>
                  <a:pt x="5380240" y="2908"/>
                </a:lnTo>
                <a:lnTo>
                  <a:pt x="5336832" y="7150"/>
                </a:lnTo>
                <a:lnTo>
                  <a:pt x="5294452" y="13169"/>
                </a:lnTo>
                <a:lnTo>
                  <a:pt x="5253088" y="20942"/>
                </a:lnTo>
                <a:lnTo>
                  <a:pt x="5212715" y="30391"/>
                </a:lnTo>
                <a:lnTo>
                  <a:pt x="5173332" y="41465"/>
                </a:lnTo>
                <a:lnTo>
                  <a:pt x="5134915" y="54140"/>
                </a:lnTo>
                <a:lnTo>
                  <a:pt x="5097462" y="68326"/>
                </a:lnTo>
                <a:lnTo>
                  <a:pt x="5060950" y="84010"/>
                </a:lnTo>
                <a:lnTo>
                  <a:pt x="5025364" y="101117"/>
                </a:lnTo>
                <a:lnTo>
                  <a:pt x="4990693" y="119595"/>
                </a:lnTo>
                <a:lnTo>
                  <a:pt x="4956937" y="139407"/>
                </a:lnTo>
                <a:lnTo>
                  <a:pt x="4924056" y="160489"/>
                </a:lnTo>
                <a:lnTo>
                  <a:pt x="4892065" y="182791"/>
                </a:lnTo>
                <a:lnTo>
                  <a:pt x="4860925" y="206273"/>
                </a:lnTo>
                <a:lnTo>
                  <a:pt x="4830635" y="230860"/>
                </a:lnTo>
                <a:lnTo>
                  <a:pt x="4801184" y="256527"/>
                </a:lnTo>
                <a:lnTo>
                  <a:pt x="4772545" y="283222"/>
                </a:lnTo>
                <a:lnTo>
                  <a:pt x="4744720" y="310870"/>
                </a:lnTo>
                <a:lnTo>
                  <a:pt x="4717681" y="339432"/>
                </a:lnTo>
                <a:lnTo>
                  <a:pt x="4691431" y="368858"/>
                </a:lnTo>
                <a:lnTo>
                  <a:pt x="4665942" y="399110"/>
                </a:lnTo>
                <a:lnTo>
                  <a:pt x="4641202" y="430110"/>
                </a:lnTo>
                <a:lnTo>
                  <a:pt x="4617199" y="461822"/>
                </a:lnTo>
                <a:lnTo>
                  <a:pt x="4593920" y="494195"/>
                </a:lnTo>
                <a:lnTo>
                  <a:pt x="4571365" y="527164"/>
                </a:lnTo>
                <a:lnTo>
                  <a:pt x="4549495" y="560705"/>
                </a:lnTo>
                <a:lnTo>
                  <a:pt x="4528312" y="594741"/>
                </a:lnTo>
                <a:lnTo>
                  <a:pt x="4507801" y="629234"/>
                </a:lnTo>
                <a:lnTo>
                  <a:pt x="4487938" y="664121"/>
                </a:lnTo>
                <a:lnTo>
                  <a:pt x="4468723" y="699363"/>
                </a:lnTo>
                <a:lnTo>
                  <a:pt x="4450131" y="734910"/>
                </a:lnTo>
                <a:lnTo>
                  <a:pt x="4432160" y="770699"/>
                </a:lnTo>
                <a:lnTo>
                  <a:pt x="4414799" y="806678"/>
                </a:lnTo>
                <a:lnTo>
                  <a:pt x="4388942" y="864019"/>
                </a:lnTo>
                <a:lnTo>
                  <a:pt x="4365930" y="920661"/>
                </a:lnTo>
                <a:lnTo>
                  <a:pt x="4345635" y="976604"/>
                </a:lnTo>
                <a:lnTo>
                  <a:pt x="4327868" y="1031849"/>
                </a:lnTo>
                <a:lnTo>
                  <a:pt x="4312501" y="1086408"/>
                </a:lnTo>
                <a:lnTo>
                  <a:pt x="4299394" y="1140282"/>
                </a:lnTo>
                <a:lnTo>
                  <a:pt x="4288371" y="1193457"/>
                </a:lnTo>
                <a:lnTo>
                  <a:pt x="4279290" y="1245971"/>
                </a:lnTo>
                <a:lnTo>
                  <a:pt x="4272000" y="1297800"/>
                </a:lnTo>
                <a:lnTo>
                  <a:pt x="4266349" y="1348955"/>
                </a:lnTo>
                <a:lnTo>
                  <a:pt x="4262196" y="1399438"/>
                </a:lnTo>
                <a:lnTo>
                  <a:pt x="4259377" y="1449260"/>
                </a:lnTo>
                <a:lnTo>
                  <a:pt x="4257738" y="1498422"/>
                </a:lnTo>
                <a:lnTo>
                  <a:pt x="4257154" y="1546923"/>
                </a:lnTo>
                <a:lnTo>
                  <a:pt x="4257446" y="1594777"/>
                </a:lnTo>
                <a:lnTo>
                  <a:pt x="4258475" y="1641970"/>
                </a:lnTo>
                <a:lnTo>
                  <a:pt x="4260088" y="1688515"/>
                </a:lnTo>
                <a:lnTo>
                  <a:pt x="4262132" y="1734426"/>
                </a:lnTo>
                <a:lnTo>
                  <a:pt x="4264457" y="1779689"/>
                </a:lnTo>
                <a:lnTo>
                  <a:pt x="4269359" y="1868322"/>
                </a:lnTo>
                <a:lnTo>
                  <a:pt x="4271619" y="1911692"/>
                </a:lnTo>
                <a:lnTo>
                  <a:pt x="4273562" y="1954441"/>
                </a:lnTo>
                <a:lnTo>
                  <a:pt x="4275036" y="1996567"/>
                </a:lnTo>
                <a:lnTo>
                  <a:pt x="4275887" y="2038070"/>
                </a:lnTo>
                <a:lnTo>
                  <a:pt x="4275963" y="2078964"/>
                </a:lnTo>
                <a:lnTo>
                  <a:pt x="4275099" y="2119249"/>
                </a:lnTo>
                <a:lnTo>
                  <a:pt x="4273181" y="2158936"/>
                </a:lnTo>
                <a:lnTo>
                  <a:pt x="4270019" y="2198001"/>
                </a:lnTo>
                <a:lnTo>
                  <a:pt x="4265485" y="2236482"/>
                </a:lnTo>
                <a:lnTo>
                  <a:pt x="4259364" y="2290902"/>
                </a:lnTo>
                <a:lnTo>
                  <a:pt x="4255757" y="2344991"/>
                </a:lnTo>
                <a:lnTo>
                  <a:pt x="4254258" y="2398611"/>
                </a:lnTo>
                <a:lnTo>
                  <a:pt x="4254424" y="2451570"/>
                </a:lnTo>
                <a:lnTo>
                  <a:pt x="4255833" y="2503728"/>
                </a:lnTo>
                <a:lnTo>
                  <a:pt x="4258056" y="2554922"/>
                </a:lnTo>
                <a:lnTo>
                  <a:pt x="4260659" y="2604998"/>
                </a:lnTo>
                <a:lnTo>
                  <a:pt x="4263225" y="2653766"/>
                </a:lnTo>
                <a:lnTo>
                  <a:pt x="4265320" y="2701086"/>
                </a:lnTo>
                <a:lnTo>
                  <a:pt x="4266514" y="2746794"/>
                </a:lnTo>
                <a:lnTo>
                  <a:pt x="4266387" y="2790723"/>
                </a:lnTo>
                <a:lnTo>
                  <a:pt x="4264507" y="2832709"/>
                </a:lnTo>
                <a:lnTo>
                  <a:pt x="4260456" y="2872613"/>
                </a:lnTo>
                <a:lnTo>
                  <a:pt x="4253789" y="2910243"/>
                </a:lnTo>
                <a:lnTo>
                  <a:pt x="4230929" y="2978073"/>
                </a:lnTo>
                <a:lnTo>
                  <a:pt x="4192524" y="3034919"/>
                </a:lnTo>
                <a:lnTo>
                  <a:pt x="4135132" y="3079496"/>
                </a:lnTo>
                <a:lnTo>
                  <a:pt x="4098264" y="3096768"/>
                </a:lnTo>
                <a:lnTo>
                  <a:pt x="4037863" y="3112643"/>
                </a:lnTo>
                <a:lnTo>
                  <a:pt x="4002265" y="3117024"/>
                </a:lnTo>
                <a:lnTo>
                  <a:pt x="4001211" y="3117024"/>
                </a:lnTo>
                <a:lnTo>
                  <a:pt x="3965562" y="3118980"/>
                </a:lnTo>
                <a:lnTo>
                  <a:pt x="3925773" y="3118980"/>
                </a:lnTo>
                <a:lnTo>
                  <a:pt x="3882872" y="3117024"/>
                </a:lnTo>
                <a:lnTo>
                  <a:pt x="3838105" y="3113316"/>
                </a:lnTo>
                <a:lnTo>
                  <a:pt x="3791318" y="3107982"/>
                </a:lnTo>
                <a:lnTo>
                  <a:pt x="3742690" y="3101187"/>
                </a:lnTo>
                <a:lnTo>
                  <a:pt x="3692410" y="3093085"/>
                </a:lnTo>
                <a:lnTo>
                  <a:pt x="3640683" y="3083801"/>
                </a:lnTo>
                <a:lnTo>
                  <a:pt x="3587673" y="3073514"/>
                </a:lnTo>
                <a:lnTo>
                  <a:pt x="3478644" y="3050527"/>
                </a:lnTo>
                <a:lnTo>
                  <a:pt x="3085134" y="2960636"/>
                </a:lnTo>
                <a:lnTo>
                  <a:pt x="2975584" y="2937281"/>
                </a:lnTo>
                <a:lnTo>
                  <a:pt x="2922244" y="2926740"/>
                </a:lnTo>
                <a:lnTo>
                  <a:pt x="2870098" y="2917190"/>
                </a:lnTo>
                <a:lnTo>
                  <a:pt x="2819362" y="2908744"/>
                </a:lnTo>
                <a:lnTo>
                  <a:pt x="2770213" y="2901581"/>
                </a:lnTo>
                <a:lnTo>
                  <a:pt x="2722829" y="2895841"/>
                </a:lnTo>
                <a:lnTo>
                  <a:pt x="2677426" y="2891688"/>
                </a:lnTo>
                <a:lnTo>
                  <a:pt x="2634183" y="2889262"/>
                </a:lnTo>
                <a:lnTo>
                  <a:pt x="2593276" y="2888716"/>
                </a:lnTo>
                <a:lnTo>
                  <a:pt x="2532507" y="2890380"/>
                </a:lnTo>
                <a:lnTo>
                  <a:pt x="2473172" y="2893923"/>
                </a:lnTo>
                <a:lnTo>
                  <a:pt x="2415260" y="2899206"/>
                </a:lnTo>
                <a:lnTo>
                  <a:pt x="2358771" y="2906090"/>
                </a:lnTo>
                <a:lnTo>
                  <a:pt x="2303678" y="2914434"/>
                </a:lnTo>
                <a:lnTo>
                  <a:pt x="2249982" y="2924124"/>
                </a:lnTo>
                <a:lnTo>
                  <a:pt x="2197671" y="2935008"/>
                </a:lnTo>
                <a:lnTo>
                  <a:pt x="2146744" y="2946958"/>
                </a:lnTo>
                <a:lnTo>
                  <a:pt x="2097163" y="2959836"/>
                </a:lnTo>
                <a:lnTo>
                  <a:pt x="2048954" y="2973514"/>
                </a:lnTo>
                <a:lnTo>
                  <a:pt x="2002078" y="2987852"/>
                </a:lnTo>
                <a:lnTo>
                  <a:pt x="1956536" y="3002711"/>
                </a:lnTo>
                <a:lnTo>
                  <a:pt x="1912327" y="3017977"/>
                </a:lnTo>
                <a:lnTo>
                  <a:pt x="1869427" y="3033496"/>
                </a:lnTo>
                <a:lnTo>
                  <a:pt x="1827834" y="3049143"/>
                </a:lnTo>
                <a:lnTo>
                  <a:pt x="1787525" y="3064764"/>
                </a:lnTo>
                <a:lnTo>
                  <a:pt x="1639062" y="3124517"/>
                </a:lnTo>
                <a:lnTo>
                  <a:pt x="1581404" y="3149333"/>
                </a:lnTo>
                <a:lnTo>
                  <a:pt x="1532953" y="3173438"/>
                </a:lnTo>
                <a:lnTo>
                  <a:pt x="1491881" y="3197364"/>
                </a:lnTo>
                <a:lnTo>
                  <a:pt x="1456359" y="3221647"/>
                </a:lnTo>
                <a:lnTo>
                  <a:pt x="1424571" y="3246805"/>
                </a:lnTo>
                <a:lnTo>
                  <a:pt x="1394663" y="3273387"/>
                </a:lnTo>
                <a:lnTo>
                  <a:pt x="1364818" y="3301923"/>
                </a:lnTo>
                <a:lnTo>
                  <a:pt x="1333207" y="3332950"/>
                </a:lnTo>
                <a:lnTo>
                  <a:pt x="1297990" y="3367011"/>
                </a:lnTo>
                <a:lnTo>
                  <a:pt x="1257350" y="3404616"/>
                </a:lnTo>
                <a:lnTo>
                  <a:pt x="1209446" y="3446322"/>
                </a:lnTo>
                <a:lnTo>
                  <a:pt x="1178306" y="3472878"/>
                </a:lnTo>
                <a:lnTo>
                  <a:pt x="1145413" y="3501517"/>
                </a:lnTo>
                <a:lnTo>
                  <a:pt x="1110957" y="3532022"/>
                </a:lnTo>
                <a:lnTo>
                  <a:pt x="1038034" y="3597745"/>
                </a:lnTo>
                <a:lnTo>
                  <a:pt x="679196" y="3926636"/>
                </a:lnTo>
                <a:lnTo>
                  <a:pt x="601141" y="3996398"/>
                </a:lnTo>
                <a:lnTo>
                  <a:pt x="563422" y="4029481"/>
                </a:lnTo>
                <a:lnTo>
                  <a:pt x="526796" y="4061053"/>
                </a:lnTo>
                <a:lnTo>
                  <a:pt x="491464" y="4090911"/>
                </a:lnTo>
                <a:lnTo>
                  <a:pt x="452818" y="4120997"/>
                </a:lnTo>
                <a:lnTo>
                  <a:pt x="410552" y="4150245"/>
                </a:lnTo>
                <a:lnTo>
                  <a:pt x="365467" y="4178693"/>
                </a:lnTo>
                <a:lnTo>
                  <a:pt x="318350" y="4206392"/>
                </a:lnTo>
                <a:lnTo>
                  <a:pt x="270014" y="4233405"/>
                </a:lnTo>
                <a:lnTo>
                  <a:pt x="125615" y="4310812"/>
                </a:lnTo>
                <a:lnTo>
                  <a:pt x="80352" y="4335577"/>
                </a:lnTo>
                <a:lnTo>
                  <a:pt x="37871" y="4359910"/>
                </a:lnTo>
                <a:lnTo>
                  <a:pt x="0" y="4383214"/>
                </a:lnTo>
                <a:lnTo>
                  <a:pt x="990511" y="4383214"/>
                </a:lnTo>
                <a:lnTo>
                  <a:pt x="5904179" y="4383214"/>
                </a:lnTo>
                <a:lnTo>
                  <a:pt x="5904179" y="3213531"/>
                </a:lnTo>
                <a:lnTo>
                  <a:pt x="5904179" y="3118980"/>
                </a:lnTo>
                <a:lnTo>
                  <a:pt x="5904179" y="107099"/>
                </a:lnTo>
                <a:lnTo>
                  <a:pt x="5904179" y="80454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5190441" y="7019841"/>
            <a:ext cx="4914265" cy="4288790"/>
          </a:xfrm>
          <a:custGeom>
            <a:avLst/>
            <a:gdLst/>
            <a:ahLst/>
            <a:cxnLst/>
            <a:rect l="l" t="t" r="r" b="b"/>
            <a:pathLst>
              <a:path w="4914265" h="4288790">
                <a:moveTo>
                  <a:pt x="4913657" y="12597"/>
                </a:moveTo>
                <a:lnTo>
                  <a:pt x="4898837" y="10334"/>
                </a:lnTo>
                <a:lnTo>
                  <a:pt x="4850383" y="4861"/>
                </a:lnTo>
                <a:lnTo>
                  <a:pt x="4803017" y="1433"/>
                </a:lnTo>
                <a:lnTo>
                  <a:pt x="4756726" y="0"/>
                </a:lnTo>
                <a:lnTo>
                  <a:pt x="4711495" y="508"/>
                </a:lnTo>
                <a:lnTo>
                  <a:pt x="4667311" y="2907"/>
                </a:lnTo>
                <a:lnTo>
                  <a:pt x="4624160" y="7146"/>
                </a:lnTo>
                <a:lnTo>
                  <a:pt x="4582029" y="13173"/>
                </a:lnTo>
                <a:lnTo>
                  <a:pt x="4540905" y="20937"/>
                </a:lnTo>
                <a:lnTo>
                  <a:pt x="4500773" y="30387"/>
                </a:lnTo>
                <a:lnTo>
                  <a:pt x="4461620" y="41471"/>
                </a:lnTo>
                <a:lnTo>
                  <a:pt x="4423433" y="54137"/>
                </a:lnTo>
                <a:lnTo>
                  <a:pt x="4386197" y="68335"/>
                </a:lnTo>
                <a:lnTo>
                  <a:pt x="4349899" y="84013"/>
                </a:lnTo>
                <a:lnTo>
                  <a:pt x="4314526" y="101120"/>
                </a:lnTo>
                <a:lnTo>
                  <a:pt x="4280064" y="119603"/>
                </a:lnTo>
                <a:lnTo>
                  <a:pt x="4246498" y="139413"/>
                </a:lnTo>
                <a:lnTo>
                  <a:pt x="4213817" y="160498"/>
                </a:lnTo>
                <a:lnTo>
                  <a:pt x="4182006" y="182805"/>
                </a:lnTo>
                <a:lnTo>
                  <a:pt x="4151051" y="206285"/>
                </a:lnTo>
                <a:lnTo>
                  <a:pt x="4120939" y="230884"/>
                </a:lnTo>
                <a:lnTo>
                  <a:pt x="4091656" y="256553"/>
                </a:lnTo>
                <a:lnTo>
                  <a:pt x="4063188" y="283240"/>
                </a:lnTo>
                <a:lnTo>
                  <a:pt x="4035523" y="310893"/>
                </a:lnTo>
                <a:lnTo>
                  <a:pt x="4008646" y="339461"/>
                </a:lnTo>
                <a:lnTo>
                  <a:pt x="3982543" y="368893"/>
                </a:lnTo>
                <a:lnTo>
                  <a:pt x="3957202" y="399137"/>
                </a:lnTo>
                <a:lnTo>
                  <a:pt x="3932608" y="430142"/>
                </a:lnTo>
                <a:lnTo>
                  <a:pt x="3908748" y="461857"/>
                </a:lnTo>
                <a:lnTo>
                  <a:pt x="3885608" y="494229"/>
                </a:lnTo>
                <a:lnTo>
                  <a:pt x="3863175" y="527209"/>
                </a:lnTo>
                <a:lnTo>
                  <a:pt x="3841435" y="560744"/>
                </a:lnTo>
                <a:lnTo>
                  <a:pt x="3820375" y="594783"/>
                </a:lnTo>
                <a:lnTo>
                  <a:pt x="3799980" y="629275"/>
                </a:lnTo>
                <a:lnTo>
                  <a:pt x="3780237" y="664168"/>
                </a:lnTo>
                <a:lnTo>
                  <a:pt x="3761133" y="699411"/>
                </a:lnTo>
                <a:lnTo>
                  <a:pt x="3742654" y="734953"/>
                </a:lnTo>
                <a:lnTo>
                  <a:pt x="3724786" y="770741"/>
                </a:lnTo>
                <a:lnTo>
                  <a:pt x="3707516" y="806726"/>
                </a:lnTo>
                <a:lnTo>
                  <a:pt x="3681820" y="864069"/>
                </a:lnTo>
                <a:lnTo>
                  <a:pt x="3658957" y="920709"/>
                </a:lnTo>
                <a:lnTo>
                  <a:pt x="3638775" y="976651"/>
                </a:lnTo>
                <a:lnTo>
                  <a:pt x="3621125" y="1031898"/>
                </a:lnTo>
                <a:lnTo>
                  <a:pt x="3605857" y="1086454"/>
                </a:lnTo>
                <a:lnTo>
                  <a:pt x="3592821" y="1140322"/>
                </a:lnTo>
                <a:lnTo>
                  <a:pt x="3581866" y="1193507"/>
                </a:lnTo>
                <a:lnTo>
                  <a:pt x="3572842" y="1246011"/>
                </a:lnTo>
                <a:lnTo>
                  <a:pt x="3565600" y="1297839"/>
                </a:lnTo>
                <a:lnTo>
                  <a:pt x="3559989" y="1348994"/>
                </a:lnTo>
                <a:lnTo>
                  <a:pt x="3555858" y="1399480"/>
                </a:lnTo>
                <a:lnTo>
                  <a:pt x="3553059" y="1449300"/>
                </a:lnTo>
                <a:lnTo>
                  <a:pt x="3551441" y="1498459"/>
                </a:lnTo>
                <a:lnTo>
                  <a:pt x="3550853" y="1546959"/>
                </a:lnTo>
                <a:lnTo>
                  <a:pt x="3551146" y="1594804"/>
                </a:lnTo>
                <a:lnTo>
                  <a:pt x="3552169" y="1641999"/>
                </a:lnTo>
                <a:lnTo>
                  <a:pt x="3553773" y="1688546"/>
                </a:lnTo>
                <a:lnTo>
                  <a:pt x="3555807" y="1734450"/>
                </a:lnTo>
                <a:lnTo>
                  <a:pt x="3558122" y="1779714"/>
                </a:lnTo>
                <a:lnTo>
                  <a:pt x="3560566" y="1824341"/>
                </a:lnTo>
                <a:lnTo>
                  <a:pt x="3562991" y="1868336"/>
                </a:lnTo>
                <a:lnTo>
                  <a:pt x="3565245" y="1911702"/>
                </a:lnTo>
                <a:lnTo>
                  <a:pt x="3567179" y="1954442"/>
                </a:lnTo>
                <a:lnTo>
                  <a:pt x="3568643" y="1996561"/>
                </a:lnTo>
                <a:lnTo>
                  <a:pt x="3569486" y="2038061"/>
                </a:lnTo>
                <a:lnTo>
                  <a:pt x="3569559" y="2078947"/>
                </a:lnTo>
                <a:lnTo>
                  <a:pt x="3568711" y="2119223"/>
                </a:lnTo>
                <a:lnTo>
                  <a:pt x="3566793" y="2158891"/>
                </a:lnTo>
                <a:lnTo>
                  <a:pt x="3563653" y="2197956"/>
                </a:lnTo>
                <a:lnTo>
                  <a:pt x="3559143" y="2236421"/>
                </a:lnTo>
                <a:lnTo>
                  <a:pt x="3553046" y="2290851"/>
                </a:lnTo>
                <a:lnTo>
                  <a:pt x="3549460" y="2344958"/>
                </a:lnTo>
                <a:lnTo>
                  <a:pt x="3547960" y="2398579"/>
                </a:lnTo>
                <a:lnTo>
                  <a:pt x="3548120" y="2451554"/>
                </a:lnTo>
                <a:lnTo>
                  <a:pt x="3549515" y="2503720"/>
                </a:lnTo>
                <a:lnTo>
                  <a:pt x="3551721" y="2554918"/>
                </a:lnTo>
                <a:lnTo>
                  <a:pt x="3554311" y="2604985"/>
                </a:lnTo>
                <a:lnTo>
                  <a:pt x="3556861" y="2653759"/>
                </a:lnTo>
                <a:lnTo>
                  <a:pt x="3558945" y="2701080"/>
                </a:lnTo>
                <a:lnTo>
                  <a:pt x="3560139" y="2746786"/>
                </a:lnTo>
                <a:lnTo>
                  <a:pt x="3560016" y="2790716"/>
                </a:lnTo>
                <a:lnTo>
                  <a:pt x="3558153" y="2832708"/>
                </a:lnTo>
                <a:lnTo>
                  <a:pt x="3554123" y="2872601"/>
                </a:lnTo>
                <a:lnTo>
                  <a:pt x="3547501" y="2910234"/>
                </a:lnTo>
                <a:lnTo>
                  <a:pt x="3524782" y="2978073"/>
                </a:lnTo>
                <a:lnTo>
                  <a:pt x="3486594" y="3034933"/>
                </a:lnTo>
                <a:lnTo>
                  <a:pt x="3429535" y="3079523"/>
                </a:lnTo>
                <a:lnTo>
                  <a:pt x="3392865" y="3096814"/>
                </a:lnTo>
                <a:lnTo>
                  <a:pt x="3332818" y="3112683"/>
                </a:lnTo>
                <a:lnTo>
                  <a:pt x="3260934" y="3119031"/>
                </a:lnTo>
                <a:lnTo>
                  <a:pt x="3221025" y="3119015"/>
                </a:lnTo>
                <a:lnTo>
                  <a:pt x="3178724" y="3117075"/>
                </a:lnTo>
                <a:lnTo>
                  <a:pt x="3134221" y="3113364"/>
                </a:lnTo>
                <a:lnTo>
                  <a:pt x="3087702" y="3108034"/>
                </a:lnTo>
                <a:lnTo>
                  <a:pt x="3039359" y="3101236"/>
                </a:lnTo>
                <a:lnTo>
                  <a:pt x="2989380" y="3093125"/>
                </a:lnTo>
                <a:lnTo>
                  <a:pt x="2937954" y="3083851"/>
                </a:lnTo>
                <a:lnTo>
                  <a:pt x="2885270" y="3073566"/>
                </a:lnTo>
                <a:lnTo>
                  <a:pt x="2831517" y="3062424"/>
                </a:lnTo>
                <a:lnTo>
                  <a:pt x="2776884" y="3050577"/>
                </a:lnTo>
                <a:lnTo>
                  <a:pt x="2721560" y="3038176"/>
                </a:lnTo>
                <a:lnTo>
                  <a:pt x="2665735" y="3025374"/>
                </a:lnTo>
                <a:lnTo>
                  <a:pt x="2609596" y="3012323"/>
                </a:lnTo>
                <a:lnTo>
                  <a:pt x="2553334" y="2999176"/>
                </a:lnTo>
                <a:lnTo>
                  <a:pt x="2497137" y="2986085"/>
                </a:lnTo>
                <a:lnTo>
                  <a:pt x="2441195" y="2973201"/>
                </a:lnTo>
                <a:lnTo>
                  <a:pt x="2385696" y="2960678"/>
                </a:lnTo>
                <a:lnTo>
                  <a:pt x="2330829" y="2948667"/>
                </a:lnTo>
                <a:lnTo>
                  <a:pt x="2276784" y="2937321"/>
                </a:lnTo>
                <a:lnTo>
                  <a:pt x="2223750" y="2926792"/>
                </a:lnTo>
                <a:lnTo>
                  <a:pt x="2171914" y="2917233"/>
                </a:lnTo>
                <a:lnTo>
                  <a:pt x="2121468" y="2908795"/>
                </a:lnTo>
                <a:lnTo>
                  <a:pt x="2072599" y="2901631"/>
                </a:lnTo>
                <a:lnTo>
                  <a:pt x="2025497" y="2895892"/>
                </a:lnTo>
                <a:lnTo>
                  <a:pt x="1980350" y="2891733"/>
                </a:lnTo>
                <a:lnTo>
                  <a:pt x="1937349" y="2889303"/>
                </a:lnTo>
                <a:lnTo>
                  <a:pt x="1896681" y="2888757"/>
                </a:lnTo>
                <a:lnTo>
                  <a:pt x="1836283" y="2890429"/>
                </a:lnTo>
                <a:lnTo>
                  <a:pt x="1777309" y="2893972"/>
                </a:lnTo>
                <a:lnTo>
                  <a:pt x="1719750" y="2899251"/>
                </a:lnTo>
                <a:lnTo>
                  <a:pt x="1663595" y="2906134"/>
                </a:lnTo>
                <a:lnTo>
                  <a:pt x="1608836" y="2914484"/>
                </a:lnTo>
                <a:lnTo>
                  <a:pt x="1555462" y="2924169"/>
                </a:lnTo>
                <a:lnTo>
                  <a:pt x="1503463" y="2935053"/>
                </a:lnTo>
                <a:lnTo>
                  <a:pt x="1452831" y="2947002"/>
                </a:lnTo>
                <a:lnTo>
                  <a:pt x="1403554" y="2959882"/>
                </a:lnTo>
                <a:lnTo>
                  <a:pt x="1355624" y="2973558"/>
                </a:lnTo>
                <a:lnTo>
                  <a:pt x="1309030" y="2987897"/>
                </a:lnTo>
                <a:lnTo>
                  <a:pt x="1263763" y="3002762"/>
                </a:lnTo>
                <a:lnTo>
                  <a:pt x="1219814" y="3018022"/>
                </a:lnTo>
                <a:lnTo>
                  <a:pt x="1177171" y="3033540"/>
                </a:lnTo>
                <a:lnTo>
                  <a:pt x="1135827" y="3049183"/>
                </a:lnTo>
                <a:lnTo>
                  <a:pt x="1095770" y="3064815"/>
                </a:lnTo>
                <a:lnTo>
                  <a:pt x="1056992" y="3080304"/>
                </a:lnTo>
                <a:lnTo>
                  <a:pt x="1019482" y="3095514"/>
                </a:lnTo>
                <a:lnTo>
                  <a:pt x="983230" y="3110312"/>
                </a:lnTo>
                <a:lnTo>
                  <a:pt x="948228" y="3124561"/>
                </a:lnTo>
                <a:lnTo>
                  <a:pt x="890665" y="3148057"/>
                </a:lnTo>
                <a:lnTo>
                  <a:pt x="841929" y="3168714"/>
                </a:lnTo>
                <a:lnTo>
                  <a:pt x="800324" y="3187861"/>
                </a:lnTo>
                <a:lnTo>
                  <a:pt x="764159" y="3206830"/>
                </a:lnTo>
                <a:lnTo>
                  <a:pt x="731738" y="3226951"/>
                </a:lnTo>
                <a:lnTo>
                  <a:pt x="671357" y="3275968"/>
                </a:lnTo>
                <a:lnTo>
                  <a:pt x="640009" y="3307525"/>
                </a:lnTo>
                <a:lnTo>
                  <a:pt x="605632" y="3345555"/>
                </a:lnTo>
                <a:lnTo>
                  <a:pt x="566532" y="3391387"/>
                </a:lnTo>
                <a:lnTo>
                  <a:pt x="521016" y="3446353"/>
                </a:lnTo>
                <a:lnTo>
                  <a:pt x="474284" y="3508668"/>
                </a:lnTo>
                <a:lnTo>
                  <a:pt x="449832" y="3544825"/>
                </a:lnTo>
                <a:lnTo>
                  <a:pt x="424724" y="3583861"/>
                </a:lnTo>
                <a:lnTo>
                  <a:pt x="399013" y="3625434"/>
                </a:lnTo>
                <a:lnTo>
                  <a:pt x="372748" y="3669204"/>
                </a:lnTo>
                <a:lnTo>
                  <a:pt x="345982" y="3714828"/>
                </a:lnTo>
                <a:lnTo>
                  <a:pt x="318765" y="3761967"/>
                </a:lnTo>
                <a:lnTo>
                  <a:pt x="291149" y="3810279"/>
                </a:lnTo>
                <a:lnTo>
                  <a:pt x="263185" y="3859423"/>
                </a:lnTo>
                <a:lnTo>
                  <a:pt x="234924" y="3909058"/>
                </a:lnTo>
                <a:lnTo>
                  <a:pt x="206418" y="3958843"/>
                </a:lnTo>
                <a:lnTo>
                  <a:pt x="177718" y="4008437"/>
                </a:lnTo>
                <a:lnTo>
                  <a:pt x="148875" y="4057498"/>
                </a:lnTo>
                <a:lnTo>
                  <a:pt x="119940" y="4105686"/>
                </a:lnTo>
                <a:lnTo>
                  <a:pt x="90965" y="4152660"/>
                </a:lnTo>
                <a:lnTo>
                  <a:pt x="62001" y="4198079"/>
                </a:lnTo>
                <a:lnTo>
                  <a:pt x="33099" y="4241601"/>
                </a:lnTo>
                <a:lnTo>
                  <a:pt x="4310" y="4282886"/>
                </a:lnTo>
                <a:lnTo>
                  <a:pt x="0" y="4288715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7147848" y="10371051"/>
            <a:ext cx="2407920" cy="937894"/>
          </a:xfrm>
          <a:custGeom>
            <a:avLst/>
            <a:gdLst/>
            <a:ahLst/>
            <a:cxnLst/>
            <a:rect l="l" t="t" r="r" b="b"/>
            <a:pathLst>
              <a:path w="2407919" h="937895">
                <a:moveTo>
                  <a:pt x="125027" y="0"/>
                </a:moveTo>
                <a:lnTo>
                  <a:pt x="82192" y="1067"/>
                </a:lnTo>
                <a:lnTo>
                  <a:pt x="21040" y="9822"/>
                </a:lnTo>
                <a:lnTo>
                  <a:pt x="0" y="30414"/>
                </a:lnTo>
                <a:lnTo>
                  <a:pt x="7397" y="48497"/>
                </a:lnTo>
                <a:lnTo>
                  <a:pt x="53886" y="97082"/>
                </a:lnTo>
                <a:lnTo>
                  <a:pt x="89864" y="126160"/>
                </a:lnTo>
                <a:lnTo>
                  <a:pt x="132256" y="157480"/>
                </a:lnTo>
                <a:lnTo>
                  <a:pt x="179506" y="190331"/>
                </a:lnTo>
                <a:lnTo>
                  <a:pt x="230058" y="224001"/>
                </a:lnTo>
                <a:lnTo>
                  <a:pt x="282356" y="257779"/>
                </a:lnTo>
                <a:lnTo>
                  <a:pt x="334842" y="290953"/>
                </a:lnTo>
                <a:lnTo>
                  <a:pt x="420755" y="344293"/>
                </a:lnTo>
                <a:lnTo>
                  <a:pt x="456580" y="366146"/>
                </a:lnTo>
                <a:lnTo>
                  <a:pt x="493503" y="388349"/>
                </a:lnTo>
                <a:lnTo>
                  <a:pt x="531588" y="410878"/>
                </a:lnTo>
                <a:lnTo>
                  <a:pt x="570900" y="433712"/>
                </a:lnTo>
                <a:lnTo>
                  <a:pt x="611506" y="456829"/>
                </a:lnTo>
                <a:lnTo>
                  <a:pt x="653469" y="480205"/>
                </a:lnTo>
                <a:lnTo>
                  <a:pt x="696856" y="503819"/>
                </a:lnTo>
                <a:lnTo>
                  <a:pt x="741731" y="527649"/>
                </a:lnTo>
                <a:lnTo>
                  <a:pt x="788160" y="551671"/>
                </a:lnTo>
                <a:lnTo>
                  <a:pt x="836207" y="575863"/>
                </a:lnTo>
                <a:lnTo>
                  <a:pt x="885939" y="600204"/>
                </a:lnTo>
                <a:lnTo>
                  <a:pt x="937419" y="624671"/>
                </a:lnTo>
                <a:lnTo>
                  <a:pt x="990714" y="649241"/>
                </a:lnTo>
                <a:lnTo>
                  <a:pt x="1045889" y="673892"/>
                </a:lnTo>
                <a:lnTo>
                  <a:pt x="1103008" y="698601"/>
                </a:lnTo>
                <a:lnTo>
                  <a:pt x="1143265" y="715623"/>
                </a:lnTo>
                <a:lnTo>
                  <a:pt x="1231968" y="752474"/>
                </a:lnTo>
                <a:lnTo>
                  <a:pt x="1329599" y="792202"/>
                </a:lnTo>
                <a:lnTo>
                  <a:pt x="1433768" y="833765"/>
                </a:lnTo>
                <a:lnTo>
                  <a:pt x="1542086" y="876126"/>
                </a:lnTo>
                <a:lnTo>
                  <a:pt x="1597053" y="897279"/>
                </a:lnTo>
                <a:lnTo>
                  <a:pt x="1652162" y="918242"/>
                </a:lnTo>
                <a:lnTo>
                  <a:pt x="1703434" y="937503"/>
                </a:lnTo>
                <a:lnTo>
                  <a:pt x="2407620" y="937503"/>
                </a:lnTo>
                <a:lnTo>
                  <a:pt x="2355944" y="903079"/>
                </a:lnTo>
                <a:lnTo>
                  <a:pt x="2308374" y="879576"/>
                </a:lnTo>
                <a:lnTo>
                  <a:pt x="2252090" y="855366"/>
                </a:lnTo>
                <a:lnTo>
                  <a:pt x="2188104" y="830305"/>
                </a:lnTo>
                <a:lnTo>
                  <a:pt x="2117428" y="804253"/>
                </a:lnTo>
                <a:lnTo>
                  <a:pt x="2042377" y="781050"/>
                </a:lnTo>
                <a:lnTo>
                  <a:pt x="2000647" y="770321"/>
                </a:lnTo>
                <a:lnTo>
                  <a:pt x="1956535" y="759871"/>
                </a:lnTo>
                <a:lnTo>
                  <a:pt x="1910356" y="749474"/>
                </a:lnTo>
                <a:lnTo>
                  <a:pt x="1813059" y="727928"/>
                </a:lnTo>
                <a:lnTo>
                  <a:pt x="1762571" y="716326"/>
                </a:lnTo>
                <a:lnTo>
                  <a:pt x="1711277" y="703868"/>
                </a:lnTo>
                <a:lnTo>
                  <a:pt x="1659493" y="690328"/>
                </a:lnTo>
                <a:lnTo>
                  <a:pt x="1607534" y="675478"/>
                </a:lnTo>
                <a:lnTo>
                  <a:pt x="1555716" y="659092"/>
                </a:lnTo>
                <a:lnTo>
                  <a:pt x="1504353" y="640943"/>
                </a:lnTo>
                <a:lnTo>
                  <a:pt x="1453761" y="620804"/>
                </a:lnTo>
                <a:lnTo>
                  <a:pt x="1404256" y="598447"/>
                </a:lnTo>
                <a:lnTo>
                  <a:pt x="1363286" y="577334"/>
                </a:lnTo>
                <a:lnTo>
                  <a:pt x="1321821" y="553474"/>
                </a:lnTo>
                <a:lnTo>
                  <a:pt x="1279936" y="527235"/>
                </a:lnTo>
                <a:lnTo>
                  <a:pt x="1237704" y="498984"/>
                </a:lnTo>
                <a:lnTo>
                  <a:pt x="1195201" y="469089"/>
                </a:lnTo>
                <a:lnTo>
                  <a:pt x="1152501" y="437916"/>
                </a:lnTo>
                <a:lnTo>
                  <a:pt x="1109679" y="405835"/>
                </a:lnTo>
                <a:lnTo>
                  <a:pt x="981226" y="307809"/>
                </a:lnTo>
                <a:lnTo>
                  <a:pt x="938661" y="275765"/>
                </a:lnTo>
                <a:lnTo>
                  <a:pt x="896348" y="244649"/>
                </a:lnTo>
                <a:lnTo>
                  <a:pt x="854361" y="214828"/>
                </a:lnTo>
                <a:lnTo>
                  <a:pt x="812774" y="186671"/>
                </a:lnTo>
                <a:lnTo>
                  <a:pt x="771662" y="160544"/>
                </a:lnTo>
                <a:lnTo>
                  <a:pt x="731099" y="136816"/>
                </a:lnTo>
                <a:lnTo>
                  <a:pt x="691161" y="115853"/>
                </a:lnTo>
                <a:lnTo>
                  <a:pt x="651923" y="98023"/>
                </a:lnTo>
                <a:lnTo>
                  <a:pt x="595907" y="77011"/>
                </a:lnTo>
                <a:lnTo>
                  <a:pt x="536325" y="58636"/>
                </a:lnTo>
                <a:lnTo>
                  <a:pt x="474433" y="42854"/>
                </a:lnTo>
                <a:lnTo>
                  <a:pt x="411489" y="29617"/>
                </a:lnTo>
                <a:lnTo>
                  <a:pt x="348752" y="18879"/>
                </a:lnTo>
                <a:lnTo>
                  <a:pt x="287479" y="10595"/>
                </a:lnTo>
                <a:lnTo>
                  <a:pt x="228929" y="4717"/>
                </a:lnTo>
                <a:lnTo>
                  <a:pt x="174359" y="1201"/>
                </a:lnTo>
                <a:lnTo>
                  <a:pt x="125027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7147848" y="10371051"/>
            <a:ext cx="2407920" cy="937894"/>
          </a:xfrm>
          <a:custGeom>
            <a:avLst/>
            <a:gdLst/>
            <a:ahLst/>
            <a:cxnLst/>
            <a:rect l="l" t="t" r="r" b="b"/>
            <a:pathLst>
              <a:path w="2407919" h="937895">
                <a:moveTo>
                  <a:pt x="1703434" y="937503"/>
                </a:moveTo>
                <a:lnTo>
                  <a:pt x="1652162" y="918242"/>
                </a:lnTo>
                <a:lnTo>
                  <a:pt x="1597053" y="897279"/>
                </a:lnTo>
                <a:lnTo>
                  <a:pt x="1542086" y="876126"/>
                </a:lnTo>
                <a:lnTo>
                  <a:pt x="1487557" y="854911"/>
                </a:lnTo>
                <a:lnTo>
                  <a:pt x="1433768" y="833765"/>
                </a:lnTo>
                <a:lnTo>
                  <a:pt x="1381015" y="812819"/>
                </a:lnTo>
                <a:lnTo>
                  <a:pt x="1329599" y="792202"/>
                </a:lnTo>
                <a:lnTo>
                  <a:pt x="1279817" y="772043"/>
                </a:lnTo>
                <a:lnTo>
                  <a:pt x="1231968" y="752474"/>
                </a:lnTo>
                <a:lnTo>
                  <a:pt x="1186351" y="733624"/>
                </a:lnTo>
                <a:lnTo>
                  <a:pt x="1143265" y="715623"/>
                </a:lnTo>
                <a:lnTo>
                  <a:pt x="1103008" y="698601"/>
                </a:lnTo>
                <a:lnTo>
                  <a:pt x="1045889" y="673892"/>
                </a:lnTo>
                <a:lnTo>
                  <a:pt x="990714" y="649241"/>
                </a:lnTo>
                <a:lnTo>
                  <a:pt x="937419" y="624671"/>
                </a:lnTo>
                <a:lnTo>
                  <a:pt x="885939" y="600204"/>
                </a:lnTo>
                <a:lnTo>
                  <a:pt x="836207" y="575863"/>
                </a:lnTo>
                <a:lnTo>
                  <a:pt x="788160" y="551671"/>
                </a:lnTo>
                <a:lnTo>
                  <a:pt x="741731" y="527649"/>
                </a:lnTo>
                <a:lnTo>
                  <a:pt x="696856" y="503819"/>
                </a:lnTo>
                <a:lnTo>
                  <a:pt x="653469" y="480205"/>
                </a:lnTo>
                <a:lnTo>
                  <a:pt x="611506" y="456829"/>
                </a:lnTo>
                <a:lnTo>
                  <a:pt x="570900" y="433712"/>
                </a:lnTo>
                <a:lnTo>
                  <a:pt x="531588" y="410878"/>
                </a:lnTo>
                <a:lnTo>
                  <a:pt x="493503" y="388349"/>
                </a:lnTo>
                <a:lnTo>
                  <a:pt x="456580" y="366146"/>
                </a:lnTo>
                <a:lnTo>
                  <a:pt x="420755" y="344293"/>
                </a:lnTo>
                <a:lnTo>
                  <a:pt x="385962" y="322812"/>
                </a:lnTo>
                <a:lnTo>
                  <a:pt x="334842" y="290953"/>
                </a:lnTo>
                <a:lnTo>
                  <a:pt x="282356" y="257779"/>
                </a:lnTo>
                <a:lnTo>
                  <a:pt x="230058" y="224001"/>
                </a:lnTo>
                <a:lnTo>
                  <a:pt x="179506" y="190331"/>
                </a:lnTo>
                <a:lnTo>
                  <a:pt x="132256" y="157480"/>
                </a:lnTo>
                <a:lnTo>
                  <a:pt x="89864" y="126160"/>
                </a:lnTo>
                <a:lnTo>
                  <a:pt x="53886" y="97082"/>
                </a:lnTo>
                <a:lnTo>
                  <a:pt x="25878" y="70957"/>
                </a:lnTo>
                <a:lnTo>
                  <a:pt x="0" y="30414"/>
                </a:lnTo>
                <a:lnTo>
                  <a:pt x="5241" y="17418"/>
                </a:lnTo>
                <a:lnTo>
                  <a:pt x="21040" y="9822"/>
                </a:lnTo>
                <a:lnTo>
                  <a:pt x="47110" y="4356"/>
                </a:lnTo>
                <a:lnTo>
                  <a:pt x="82192" y="1067"/>
                </a:lnTo>
                <a:lnTo>
                  <a:pt x="125027" y="0"/>
                </a:lnTo>
                <a:lnTo>
                  <a:pt x="174359" y="1201"/>
                </a:lnTo>
                <a:lnTo>
                  <a:pt x="228929" y="4717"/>
                </a:lnTo>
                <a:lnTo>
                  <a:pt x="287479" y="10595"/>
                </a:lnTo>
                <a:lnTo>
                  <a:pt x="348752" y="18879"/>
                </a:lnTo>
                <a:lnTo>
                  <a:pt x="411489" y="29617"/>
                </a:lnTo>
                <a:lnTo>
                  <a:pt x="474433" y="42854"/>
                </a:lnTo>
                <a:lnTo>
                  <a:pt x="536325" y="58636"/>
                </a:lnTo>
                <a:lnTo>
                  <a:pt x="595907" y="77011"/>
                </a:lnTo>
                <a:lnTo>
                  <a:pt x="651923" y="98023"/>
                </a:lnTo>
                <a:lnTo>
                  <a:pt x="691161" y="115853"/>
                </a:lnTo>
                <a:lnTo>
                  <a:pt x="731099" y="136816"/>
                </a:lnTo>
                <a:lnTo>
                  <a:pt x="771662" y="160544"/>
                </a:lnTo>
                <a:lnTo>
                  <a:pt x="812774" y="186671"/>
                </a:lnTo>
                <a:lnTo>
                  <a:pt x="854361" y="214828"/>
                </a:lnTo>
                <a:lnTo>
                  <a:pt x="896348" y="244649"/>
                </a:lnTo>
                <a:lnTo>
                  <a:pt x="938661" y="275765"/>
                </a:lnTo>
                <a:lnTo>
                  <a:pt x="981226" y="307809"/>
                </a:lnTo>
                <a:lnTo>
                  <a:pt x="1023966" y="340413"/>
                </a:lnTo>
                <a:lnTo>
                  <a:pt x="1066809" y="373211"/>
                </a:lnTo>
                <a:lnTo>
                  <a:pt x="1109679" y="405835"/>
                </a:lnTo>
                <a:lnTo>
                  <a:pt x="1152501" y="437916"/>
                </a:lnTo>
                <a:lnTo>
                  <a:pt x="1195201" y="469089"/>
                </a:lnTo>
                <a:lnTo>
                  <a:pt x="1237704" y="498984"/>
                </a:lnTo>
                <a:lnTo>
                  <a:pt x="1279936" y="527235"/>
                </a:lnTo>
                <a:lnTo>
                  <a:pt x="1321821" y="553474"/>
                </a:lnTo>
                <a:lnTo>
                  <a:pt x="1363286" y="577334"/>
                </a:lnTo>
                <a:lnTo>
                  <a:pt x="1404256" y="598447"/>
                </a:lnTo>
                <a:lnTo>
                  <a:pt x="1453761" y="620804"/>
                </a:lnTo>
                <a:lnTo>
                  <a:pt x="1504353" y="640943"/>
                </a:lnTo>
                <a:lnTo>
                  <a:pt x="1555716" y="659092"/>
                </a:lnTo>
                <a:lnTo>
                  <a:pt x="1607534" y="675478"/>
                </a:lnTo>
                <a:lnTo>
                  <a:pt x="1659493" y="690328"/>
                </a:lnTo>
                <a:lnTo>
                  <a:pt x="1711277" y="703868"/>
                </a:lnTo>
                <a:lnTo>
                  <a:pt x="1762571" y="716326"/>
                </a:lnTo>
                <a:lnTo>
                  <a:pt x="1813059" y="727928"/>
                </a:lnTo>
                <a:lnTo>
                  <a:pt x="1862426" y="738902"/>
                </a:lnTo>
                <a:lnTo>
                  <a:pt x="1910356" y="749474"/>
                </a:lnTo>
                <a:lnTo>
                  <a:pt x="1956535" y="759871"/>
                </a:lnTo>
                <a:lnTo>
                  <a:pt x="2000647" y="770321"/>
                </a:lnTo>
                <a:lnTo>
                  <a:pt x="2042377" y="781050"/>
                </a:lnTo>
                <a:lnTo>
                  <a:pt x="2081409" y="792285"/>
                </a:lnTo>
                <a:lnTo>
                  <a:pt x="2188104" y="830305"/>
                </a:lnTo>
                <a:lnTo>
                  <a:pt x="2252090" y="855366"/>
                </a:lnTo>
                <a:lnTo>
                  <a:pt x="2308374" y="879576"/>
                </a:lnTo>
                <a:lnTo>
                  <a:pt x="2355944" y="903079"/>
                </a:lnTo>
                <a:lnTo>
                  <a:pt x="2393790" y="926018"/>
                </a:lnTo>
                <a:lnTo>
                  <a:pt x="2407620" y="937503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7811184" y="10631676"/>
            <a:ext cx="254635" cy="254635"/>
          </a:xfrm>
          <a:custGeom>
            <a:avLst/>
            <a:gdLst/>
            <a:ahLst/>
            <a:cxnLst/>
            <a:rect l="l" t="t" r="r" b="b"/>
            <a:pathLst>
              <a:path w="254634" h="254634">
                <a:moveTo>
                  <a:pt x="127221" y="0"/>
                </a:moveTo>
                <a:lnTo>
                  <a:pt x="77702" y="10000"/>
                </a:lnTo>
                <a:lnTo>
                  <a:pt x="37263" y="37271"/>
                </a:lnTo>
                <a:lnTo>
                  <a:pt x="9998" y="77719"/>
                </a:lnTo>
                <a:lnTo>
                  <a:pt x="0" y="127252"/>
                </a:lnTo>
                <a:lnTo>
                  <a:pt x="9998" y="176779"/>
                </a:lnTo>
                <a:lnTo>
                  <a:pt x="37263" y="217225"/>
                </a:lnTo>
                <a:lnTo>
                  <a:pt x="77702" y="244495"/>
                </a:lnTo>
                <a:lnTo>
                  <a:pt x="127221" y="254494"/>
                </a:lnTo>
                <a:lnTo>
                  <a:pt x="176800" y="244495"/>
                </a:lnTo>
                <a:lnTo>
                  <a:pt x="217270" y="217225"/>
                </a:lnTo>
                <a:lnTo>
                  <a:pt x="244547" y="176779"/>
                </a:lnTo>
                <a:lnTo>
                  <a:pt x="254547" y="127252"/>
                </a:lnTo>
                <a:lnTo>
                  <a:pt x="244547" y="77719"/>
                </a:lnTo>
                <a:lnTo>
                  <a:pt x="217270" y="37271"/>
                </a:lnTo>
                <a:lnTo>
                  <a:pt x="176800" y="10000"/>
                </a:lnTo>
                <a:lnTo>
                  <a:pt x="127221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9361818" y="6121593"/>
            <a:ext cx="498475" cy="502284"/>
          </a:xfrm>
          <a:custGeom>
            <a:avLst/>
            <a:gdLst/>
            <a:ahLst/>
            <a:cxnLst/>
            <a:rect l="l" t="t" r="r" b="b"/>
            <a:pathLst>
              <a:path w="498475" h="502284">
                <a:moveTo>
                  <a:pt x="261353" y="0"/>
                </a:moveTo>
                <a:lnTo>
                  <a:pt x="206485" y="205019"/>
                </a:lnTo>
                <a:lnTo>
                  <a:pt x="22931" y="147744"/>
                </a:lnTo>
                <a:lnTo>
                  <a:pt x="0" y="220412"/>
                </a:lnTo>
                <a:lnTo>
                  <a:pt x="181251" y="273499"/>
                </a:lnTo>
                <a:lnTo>
                  <a:pt x="168070" y="313799"/>
                </a:lnTo>
                <a:lnTo>
                  <a:pt x="158188" y="349387"/>
                </a:lnTo>
                <a:lnTo>
                  <a:pt x="141671" y="394359"/>
                </a:lnTo>
                <a:lnTo>
                  <a:pt x="108583" y="462813"/>
                </a:lnTo>
                <a:lnTo>
                  <a:pt x="213187" y="502078"/>
                </a:lnTo>
                <a:lnTo>
                  <a:pt x="286064" y="288577"/>
                </a:lnTo>
                <a:lnTo>
                  <a:pt x="471085" y="358313"/>
                </a:lnTo>
                <a:lnTo>
                  <a:pt x="498100" y="266169"/>
                </a:lnTo>
                <a:lnTo>
                  <a:pt x="303550" y="210883"/>
                </a:lnTo>
                <a:lnTo>
                  <a:pt x="369831" y="31726"/>
                </a:lnTo>
                <a:lnTo>
                  <a:pt x="261353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bg object 3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938407" y="9205269"/>
            <a:ext cx="148477" cy="148477"/>
          </a:xfrm>
          <a:prstGeom prst="rect">
            <a:avLst/>
          </a:prstGeom>
        </p:spPr>
      </p:pic>
      <p:sp>
        <p:nvSpPr>
          <p:cNvPr id="39" name="bg object 39"/>
          <p:cNvSpPr/>
          <p:nvPr/>
        </p:nvSpPr>
        <p:spPr>
          <a:xfrm>
            <a:off x="17872544" y="8822453"/>
            <a:ext cx="254635" cy="254635"/>
          </a:xfrm>
          <a:custGeom>
            <a:avLst/>
            <a:gdLst/>
            <a:ahLst/>
            <a:cxnLst/>
            <a:rect l="l" t="t" r="r" b="b"/>
            <a:pathLst>
              <a:path w="254634" h="254634">
                <a:moveTo>
                  <a:pt x="127221" y="0"/>
                </a:moveTo>
                <a:lnTo>
                  <a:pt x="77702" y="9998"/>
                </a:lnTo>
                <a:lnTo>
                  <a:pt x="37263" y="37263"/>
                </a:lnTo>
                <a:lnTo>
                  <a:pt x="9998" y="77702"/>
                </a:lnTo>
                <a:lnTo>
                  <a:pt x="0" y="127221"/>
                </a:lnTo>
                <a:lnTo>
                  <a:pt x="9998" y="176800"/>
                </a:lnTo>
                <a:lnTo>
                  <a:pt x="37263" y="217270"/>
                </a:lnTo>
                <a:lnTo>
                  <a:pt x="77702" y="244547"/>
                </a:lnTo>
                <a:lnTo>
                  <a:pt x="127221" y="254547"/>
                </a:lnTo>
                <a:lnTo>
                  <a:pt x="176740" y="244547"/>
                </a:lnTo>
                <a:lnTo>
                  <a:pt x="217179" y="217270"/>
                </a:lnTo>
                <a:lnTo>
                  <a:pt x="244444" y="176800"/>
                </a:lnTo>
                <a:lnTo>
                  <a:pt x="254442" y="127221"/>
                </a:lnTo>
                <a:lnTo>
                  <a:pt x="244444" y="77702"/>
                </a:lnTo>
                <a:lnTo>
                  <a:pt x="217179" y="37263"/>
                </a:lnTo>
                <a:lnTo>
                  <a:pt x="176740" y="9998"/>
                </a:lnTo>
                <a:lnTo>
                  <a:pt x="12722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bg 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372874" y="9056896"/>
            <a:ext cx="148477" cy="148372"/>
          </a:xfrm>
          <a:prstGeom prst="rect">
            <a:avLst/>
          </a:prstGeom>
        </p:spPr>
      </p:pic>
      <p:sp>
        <p:nvSpPr>
          <p:cNvPr id="41" name="bg object 41"/>
          <p:cNvSpPr/>
          <p:nvPr/>
        </p:nvSpPr>
        <p:spPr>
          <a:xfrm>
            <a:off x="10901029" y="0"/>
            <a:ext cx="1022985" cy="552450"/>
          </a:xfrm>
          <a:custGeom>
            <a:avLst/>
            <a:gdLst/>
            <a:ahLst/>
            <a:cxnLst/>
            <a:rect l="l" t="t" r="r" b="b"/>
            <a:pathLst>
              <a:path w="1022984" h="552450">
                <a:moveTo>
                  <a:pt x="1022423" y="0"/>
                </a:moveTo>
                <a:lnTo>
                  <a:pt x="533325" y="0"/>
                </a:lnTo>
                <a:lnTo>
                  <a:pt x="973792" y="165963"/>
                </a:lnTo>
                <a:lnTo>
                  <a:pt x="1022423" y="0"/>
                </a:lnTo>
                <a:close/>
              </a:path>
              <a:path w="1022984" h="552450">
                <a:moveTo>
                  <a:pt x="469342" y="0"/>
                </a:moveTo>
                <a:lnTo>
                  <a:pt x="173729" y="0"/>
                </a:lnTo>
                <a:lnTo>
                  <a:pt x="167480" y="19667"/>
                </a:lnTo>
                <a:lnTo>
                  <a:pt x="157443" y="54984"/>
                </a:lnTo>
                <a:lnTo>
                  <a:pt x="148264" y="89090"/>
                </a:lnTo>
                <a:lnTo>
                  <a:pt x="138659" y="123805"/>
                </a:lnTo>
                <a:lnTo>
                  <a:pt x="127340" y="160947"/>
                </a:lnTo>
                <a:lnTo>
                  <a:pt x="113020" y="202339"/>
                </a:lnTo>
                <a:lnTo>
                  <a:pt x="94412" y="249799"/>
                </a:lnTo>
                <a:lnTo>
                  <a:pt x="70231" y="305148"/>
                </a:lnTo>
                <a:lnTo>
                  <a:pt x="39189" y="370205"/>
                </a:lnTo>
                <a:lnTo>
                  <a:pt x="0" y="446792"/>
                </a:lnTo>
                <a:lnTo>
                  <a:pt x="280829" y="552234"/>
                </a:lnTo>
                <a:lnTo>
                  <a:pt x="469342" y="0"/>
                </a:lnTo>
                <a:close/>
              </a:path>
            </a:pathLst>
          </a:custGeom>
          <a:solidFill>
            <a:srgbClr val="EBBB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947702" y="10729076"/>
            <a:ext cx="840105" cy="579755"/>
          </a:xfrm>
          <a:custGeom>
            <a:avLst/>
            <a:gdLst/>
            <a:ahLst/>
            <a:cxnLst/>
            <a:rect l="l" t="t" r="r" b="b"/>
            <a:pathLst>
              <a:path w="840104" h="579754">
                <a:moveTo>
                  <a:pt x="119368" y="97798"/>
                </a:moveTo>
                <a:lnTo>
                  <a:pt x="0" y="218150"/>
                </a:lnTo>
                <a:lnTo>
                  <a:pt x="250987" y="458258"/>
                </a:lnTo>
                <a:lnTo>
                  <a:pt x="217799" y="489802"/>
                </a:lnTo>
                <a:lnTo>
                  <a:pt x="190323" y="517986"/>
                </a:lnTo>
                <a:lnTo>
                  <a:pt x="141081" y="570993"/>
                </a:lnTo>
                <a:lnTo>
                  <a:pt x="132809" y="579475"/>
                </a:lnTo>
                <a:lnTo>
                  <a:pt x="400769" y="579475"/>
                </a:lnTo>
                <a:lnTo>
                  <a:pt x="413181" y="567415"/>
                </a:lnTo>
                <a:lnTo>
                  <a:pt x="671812" y="567415"/>
                </a:lnTo>
                <a:lnTo>
                  <a:pt x="528779" y="433295"/>
                </a:lnTo>
                <a:lnTo>
                  <a:pt x="620926" y="347455"/>
                </a:lnTo>
                <a:lnTo>
                  <a:pt x="369726" y="347455"/>
                </a:lnTo>
                <a:lnTo>
                  <a:pt x="119368" y="97798"/>
                </a:lnTo>
                <a:close/>
              </a:path>
              <a:path w="840104" h="579754">
                <a:moveTo>
                  <a:pt x="671812" y="567415"/>
                </a:moveTo>
                <a:lnTo>
                  <a:pt x="413181" y="567415"/>
                </a:lnTo>
                <a:lnTo>
                  <a:pt x="423673" y="579475"/>
                </a:lnTo>
                <a:lnTo>
                  <a:pt x="684674" y="579475"/>
                </a:lnTo>
                <a:lnTo>
                  <a:pt x="671812" y="567415"/>
                </a:lnTo>
                <a:close/>
              </a:path>
              <a:path w="840104" h="579754">
                <a:moveTo>
                  <a:pt x="689403" y="0"/>
                </a:moveTo>
                <a:lnTo>
                  <a:pt x="369726" y="347455"/>
                </a:lnTo>
                <a:lnTo>
                  <a:pt x="620926" y="347455"/>
                </a:lnTo>
                <a:lnTo>
                  <a:pt x="839660" y="143691"/>
                </a:lnTo>
                <a:lnTo>
                  <a:pt x="689403" y="0"/>
                </a:lnTo>
                <a:close/>
              </a:path>
            </a:pathLst>
          </a:custGeom>
          <a:solidFill>
            <a:srgbClr val="E4AC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59507" y="1084502"/>
            <a:ext cx="11285855" cy="20642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1" i="0">
                <a:solidFill>
                  <a:srgbClr val="FF9933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0247" y="3462063"/>
            <a:ext cx="11723604" cy="6006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47953" y="2447329"/>
            <a:ext cx="8740775" cy="133241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TW" altLang="en-US" sz="8550" spc="-20" dirty="0" smtClean="0">
                <a:solidFill>
                  <a:srgbClr val="92D050"/>
                </a:solidFill>
              </a:rPr>
              <a:t>從</a:t>
            </a:r>
            <a:r>
              <a:rPr lang="en-US" altLang="zh-TW" sz="8550" spc="-20" dirty="0">
                <a:solidFill>
                  <a:srgbClr val="92D050"/>
                </a:solidFill>
              </a:rPr>
              <a:t>【</a:t>
            </a:r>
            <a:r>
              <a:rPr lang="zh-TW" altLang="en-US" sz="8550" spc="-20" dirty="0" smtClean="0">
                <a:solidFill>
                  <a:srgbClr val="92D050"/>
                </a:solidFill>
              </a:rPr>
              <a:t>心</a:t>
            </a:r>
            <a:r>
              <a:rPr lang="en-US" altLang="zh-TW" sz="8550" spc="-20" dirty="0" smtClean="0">
                <a:solidFill>
                  <a:srgbClr val="92D050"/>
                </a:solidFill>
              </a:rPr>
              <a:t>】</a:t>
            </a:r>
            <a:r>
              <a:rPr lang="zh-TW" altLang="en-US" sz="8550" spc="-20" dirty="0" smtClean="0">
                <a:solidFill>
                  <a:srgbClr val="92D050"/>
                </a:solidFill>
              </a:rPr>
              <a:t>學教養</a:t>
            </a:r>
            <a:r>
              <a:rPr sz="8550" spc="-20" dirty="0" smtClean="0">
                <a:solidFill>
                  <a:srgbClr val="92D050"/>
                </a:solidFill>
              </a:rPr>
              <a:t>？</a:t>
            </a:r>
            <a:endParaRPr sz="8550" dirty="0"/>
          </a:p>
        </p:txBody>
      </p:sp>
      <p:sp>
        <p:nvSpPr>
          <p:cNvPr id="3" name="object 3"/>
          <p:cNvSpPr txBox="1"/>
          <p:nvPr/>
        </p:nvSpPr>
        <p:spPr>
          <a:xfrm>
            <a:off x="3041650" y="4587875"/>
            <a:ext cx="15947460" cy="133241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TW" altLang="en-US" sz="8550" b="1" spc="-15" dirty="0" smtClean="0">
                <a:solidFill>
                  <a:srgbClr val="FF9999"/>
                </a:solidFill>
                <a:latin typeface="Microsoft JhengHei"/>
                <a:cs typeface="Microsoft JhengHei"/>
              </a:rPr>
              <a:t>從九大氣質和高敏感來認識孩子</a:t>
            </a:r>
            <a:endParaRPr lang="en-US" altLang="zh-TW" sz="8550" b="1" spc="-15" dirty="0" smtClean="0">
              <a:solidFill>
                <a:srgbClr val="FF9999"/>
              </a:solidFill>
              <a:latin typeface="Microsoft JhengHei"/>
              <a:cs typeface="Microsoft JhengHei"/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7613650" y="7940675"/>
            <a:ext cx="15947460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TW" altLang="en-US" sz="4800" b="1" spc="-15" dirty="0" smtClean="0">
                <a:solidFill>
                  <a:schemeClr val="tx1"/>
                </a:solidFill>
                <a:latin typeface="Microsoft JhengHei"/>
                <a:cs typeface="Microsoft JhengHei"/>
              </a:rPr>
              <a:t>周奕岑 職能治療師</a:t>
            </a:r>
            <a:endParaRPr lang="en-US" altLang="zh-TW" sz="4800" b="1" spc="-15" dirty="0" smtClean="0">
              <a:solidFill>
                <a:schemeClr val="tx1"/>
              </a:solidFill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6450" y="5045075"/>
            <a:ext cx="14824497" cy="137088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TW" altLang="en-US" sz="8800" dirty="0"/>
              <a:t>我的挑戰氣質特質（可複選）</a:t>
            </a:r>
            <a:endParaRPr sz="8550" dirty="0"/>
          </a:p>
        </p:txBody>
      </p:sp>
    </p:spTree>
    <p:extLst>
      <p:ext uri="{BB962C8B-B14F-4D97-AF65-F5344CB8AC3E}">
        <p14:creationId xmlns:p14="http://schemas.microsoft.com/office/powerpoint/2010/main" val="2209519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93850" y="854075"/>
            <a:ext cx="17602200" cy="1017329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r>
              <a:rPr lang="zh-TW" altLang="en-US" sz="6000" u="sng" dirty="0">
                <a:solidFill>
                  <a:srgbClr val="FF0000"/>
                </a:solidFill>
              </a:rPr>
              <a:t>請勾選你覺得最容易讓你感到疲憊、煩躁或不知所措的孩子氣質：</a:t>
            </a:r>
            <a:r>
              <a:rPr lang="zh-TW" altLang="en-US" sz="4000" u="sng" dirty="0"/>
              <a:t/>
            </a:r>
            <a:br>
              <a:rPr lang="zh-TW" altLang="en-US" sz="4000" u="sng" dirty="0"/>
            </a:br>
            <a:r>
              <a:rPr lang="zh-TW" altLang="en-US" sz="6000" dirty="0">
                <a:solidFill>
                  <a:schemeClr val="tx1"/>
                </a:solidFill>
              </a:rPr>
              <a:t>⬜ 活動量高（精力旺盛、停不下來）</a:t>
            </a:r>
            <a:br>
              <a:rPr lang="zh-TW" altLang="en-US" sz="6000" dirty="0">
                <a:solidFill>
                  <a:schemeClr val="tx1"/>
                </a:solidFill>
              </a:rPr>
            </a:br>
            <a:r>
              <a:rPr lang="zh-TW" altLang="en-US" sz="6000" dirty="0">
                <a:solidFill>
                  <a:schemeClr val="tx1"/>
                </a:solidFill>
              </a:rPr>
              <a:t>⬜ 活動量低（動作慢、提不起勁）</a:t>
            </a:r>
            <a:br>
              <a:rPr lang="zh-TW" altLang="en-US" sz="6000" dirty="0">
                <a:solidFill>
                  <a:schemeClr val="tx1"/>
                </a:solidFill>
              </a:rPr>
            </a:br>
            <a:r>
              <a:rPr lang="zh-TW" altLang="en-US" sz="6000" dirty="0">
                <a:solidFill>
                  <a:schemeClr val="tx1"/>
                </a:solidFill>
              </a:rPr>
              <a:t>⬜ 注意力分散度高（容易被干擾）</a:t>
            </a:r>
            <a:br>
              <a:rPr lang="zh-TW" altLang="en-US" sz="6000" dirty="0">
                <a:solidFill>
                  <a:schemeClr val="tx1"/>
                </a:solidFill>
              </a:rPr>
            </a:br>
            <a:r>
              <a:rPr lang="zh-TW" altLang="en-US" sz="6000" dirty="0">
                <a:solidFill>
                  <a:schemeClr val="tx1"/>
                </a:solidFill>
              </a:rPr>
              <a:t>⬜ 堅持度低（一下就放棄、缺乏毅力）</a:t>
            </a:r>
            <a:br>
              <a:rPr lang="zh-TW" altLang="en-US" sz="6000" dirty="0">
                <a:solidFill>
                  <a:schemeClr val="tx1"/>
                </a:solidFill>
              </a:rPr>
            </a:br>
            <a:r>
              <a:rPr lang="zh-TW" altLang="en-US" sz="6000" dirty="0">
                <a:solidFill>
                  <a:schemeClr val="tx1"/>
                </a:solidFill>
              </a:rPr>
              <a:t>⬜ 適應性差（不喜歡新環境、變化就崩潰）</a:t>
            </a:r>
            <a:br>
              <a:rPr lang="zh-TW" altLang="en-US" sz="6000" dirty="0">
                <a:solidFill>
                  <a:schemeClr val="tx1"/>
                </a:solidFill>
              </a:rPr>
            </a:br>
            <a:r>
              <a:rPr lang="zh-TW" altLang="en-US" sz="6000" dirty="0">
                <a:solidFill>
                  <a:schemeClr val="tx1"/>
                </a:solidFill>
              </a:rPr>
              <a:t>⬜ 情緒反應強烈（一點點就哭或生氣）</a:t>
            </a:r>
            <a:br>
              <a:rPr lang="zh-TW" altLang="en-US" sz="6000" dirty="0">
                <a:solidFill>
                  <a:schemeClr val="tx1"/>
                </a:solidFill>
              </a:rPr>
            </a:br>
            <a:r>
              <a:rPr lang="zh-TW" altLang="en-US" sz="6000" dirty="0">
                <a:solidFill>
                  <a:schemeClr val="tx1"/>
                </a:solidFill>
              </a:rPr>
              <a:t>⬜ 反應閾值低（對聲音、觸覺非常敏感）</a:t>
            </a:r>
            <a:br>
              <a:rPr lang="zh-TW" altLang="en-US" sz="6000" dirty="0">
                <a:solidFill>
                  <a:schemeClr val="tx1"/>
                </a:solidFill>
              </a:rPr>
            </a:br>
            <a:r>
              <a:rPr lang="zh-TW" altLang="en-US" sz="6000" dirty="0">
                <a:solidFill>
                  <a:schemeClr val="tx1"/>
                </a:solidFill>
              </a:rPr>
              <a:t>⬜ 心情本質偏負向（容易抱怨、難以滿足）</a:t>
            </a:r>
            <a:br>
              <a:rPr lang="zh-TW" altLang="en-US" sz="6000" dirty="0">
                <a:solidFill>
                  <a:schemeClr val="tx1"/>
                </a:solidFill>
              </a:rPr>
            </a:br>
            <a:r>
              <a:rPr lang="zh-TW" altLang="en-US" sz="6000" dirty="0">
                <a:solidFill>
                  <a:schemeClr val="tx1"/>
                </a:solidFill>
              </a:rPr>
              <a:t>⬜ 規律性低（作息混亂、生活節奏難掌握）</a:t>
            </a:r>
          </a:p>
        </p:txBody>
      </p:sp>
    </p:spTree>
    <p:extLst>
      <p:ext uri="{BB962C8B-B14F-4D97-AF65-F5344CB8AC3E}">
        <p14:creationId xmlns:p14="http://schemas.microsoft.com/office/powerpoint/2010/main" val="3580686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0450" y="1311275"/>
            <a:ext cx="18364200" cy="906530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r>
              <a:rPr lang="zh-TW" altLang="en-US" sz="6000" dirty="0">
                <a:solidFill>
                  <a:srgbClr val="FF0000"/>
                </a:solidFill>
              </a:rPr>
              <a:t>🔹 第二部分｜請簡答</a:t>
            </a:r>
            <a:r>
              <a:rPr lang="zh-TW" altLang="en-US" sz="4400" dirty="0"/>
              <a:t/>
            </a:r>
            <a:br>
              <a:rPr lang="zh-TW" altLang="en-US" sz="4400" dirty="0"/>
            </a:br>
            <a:r>
              <a:rPr lang="zh-TW" altLang="en-US" sz="4400" dirty="0">
                <a:solidFill>
                  <a:schemeClr val="tx1"/>
                </a:solidFill>
              </a:rPr>
              <a:t>為什麼你覺得這些氣質會讓你感到壓力或摩擦？請舉一個經驗。</a:t>
            </a:r>
            <a:br>
              <a:rPr lang="zh-TW" altLang="en-US" sz="4400" dirty="0">
                <a:solidFill>
                  <a:schemeClr val="tx1"/>
                </a:solidFill>
              </a:rPr>
            </a:br>
            <a:r>
              <a:rPr lang="zh-TW" altLang="en-US" sz="4400" dirty="0" smtClean="0">
                <a:solidFill>
                  <a:schemeClr val="tx1"/>
                </a:solidFill>
              </a:rPr>
              <a:t>✍</a:t>
            </a:r>
            <a:r>
              <a:rPr lang="en-US" altLang="zh-TW" sz="4400" dirty="0" smtClean="0">
                <a:solidFill>
                  <a:schemeClr val="tx1"/>
                </a:solidFill>
              </a:rPr>
              <a:t>___________________________________________________</a:t>
            </a:r>
            <a:br>
              <a:rPr lang="en-US" altLang="zh-TW" sz="4400" dirty="0" smtClean="0">
                <a:solidFill>
                  <a:schemeClr val="tx1"/>
                </a:solidFill>
              </a:rPr>
            </a:br>
            <a:r>
              <a:rPr lang="en-US" altLang="zh-TW" sz="4400" dirty="0">
                <a:solidFill>
                  <a:schemeClr val="tx1"/>
                </a:solidFill>
              </a:rPr>
              <a:t/>
            </a:r>
            <a:br>
              <a:rPr lang="en-US" altLang="zh-TW" sz="4400" dirty="0">
                <a:solidFill>
                  <a:schemeClr val="tx1"/>
                </a:solidFill>
              </a:rPr>
            </a:br>
            <a:r>
              <a:rPr lang="zh-TW" altLang="en-US" sz="4400" dirty="0">
                <a:solidFill>
                  <a:schemeClr val="tx1"/>
                </a:solidFill>
              </a:rPr>
              <a:t>當你面對這類孩子時，你通常會有什麼反應？（例如：焦躁、想快點結束、會責備）</a:t>
            </a:r>
            <a:br>
              <a:rPr lang="zh-TW" altLang="en-US" sz="4400" dirty="0">
                <a:solidFill>
                  <a:schemeClr val="tx1"/>
                </a:solidFill>
              </a:rPr>
            </a:br>
            <a:r>
              <a:rPr lang="zh-TW" altLang="en-US" sz="4400" dirty="0" smtClean="0">
                <a:solidFill>
                  <a:schemeClr val="tx1"/>
                </a:solidFill>
              </a:rPr>
              <a:t>✍</a:t>
            </a:r>
            <a:r>
              <a:rPr lang="en-US" altLang="zh-TW" sz="4400" dirty="0" smtClean="0">
                <a:solidFill>
                  <a:schemeClr val="tx1"/>
                </a:solidFill>
              </a:rPr>
              <a:t>___________________________________________________</a:t>
            </a:r>
            <a:br>
              <a:rPr lang="en-US" altLang="zh-TW" sz="4400" dirty="0" smtClean="0">
                <a:solidFill>
                  <a:schemeClr val="tx1"/>
                </a:solidFill>
              </a:rPr>
            </a:br>
            <a:r>
              <a:rPr lang="en-US" altLang="zh-TW" sz="4400" dirty="0">
                <a:solidFill>
                  <a:schemeClr val="tx1"/>
                </a:solidFill>
              </a:rPr>
              <a:t/>
            </a:r>
            <a:br>
              <a:rPr lang="en-US" altLang="zh-TW" sz="4400" dirty="0">
                <a:solidFill>
                  <a:schemeClr val="tx1"/>
                </a:solidFill>
              </a:rPr>
            </a:br>
            <a:r>
              <a:rPr lang="zh-TW" altLang="en-US" sz="4400" dirty="0">
                <a:solidFill>
                  <a:schemeClr val="tx1"/>
                </a:solidFill>
              </a:rPr>
              <a:t>你覺得自己哪一方面的氣質、個性或經驗，讓你比較難以接納這類孩子？</a:t>
            </a:r>
            <a:br>
              <a:rPr lang="zh-TW" altLang="en-US" sz="4400" dirty="0">
                <a:solidFill>
                  <a:schemeClr val="tx1"/>
                </a:solidFill>
              </a:rPr>
            </a:br>
            <a:r>
              <a:rPr lang="zh-TW" altLang="en-US" sz="4400" dirty="0" smtClean="0">
                <a:solidFill>
                  <a:schemeClr val="tx1"/>
                </a:solidFill>
              </a:rPr>
              <a:t>✍</a:t>
            </a:r>
            <a:r>
              <a:rPr lang="en-US" altLang="zh-TW" sz="4400" dirty="0" smtClean="0">
                <a:solidFill>
                  <a:schemeClr val="tx1"/>
                </a:solidFill>
              </a:rPr>
              <a:t>___________________________________________________</a:t>
            </a:r>
            <a:br>
              <a:rPr lang="en-US" altLang="zh-TW" sz="4400" dirty="0" smtClean="0">
                <a:solidFill>
                  <a:schemeClr val="tx1"/>
                </a:solidFill>
              </a:rPr>
            </a:br>
            <a:r>
              <a:rPr lang="en-US" altLang="zh-TW" sz="4400" dirty="0">
                <a:solidFill>
                  <a:schemeClr val="tx1"/>
                </a:solidFill>
              </a:rPr>
              <a:t/>
            </a:r>
            <a:br>
              <a:rPr lang="en-US" altLang="zh-TW" sz="4400" dirty="0">
                <a:solidFill>
                  <a:schemeClr val="tx1"/>
                </a:solidFill>
              </a:rPr>
            </a:br>
            <a:r>
              <a:rPr lang="zh-TW" altLang="en-US" sz="4400" dirty="0">
                <a:solidFill>
                  <a:schemeClr val="tx1"/>
                </a:solidFill>
              </a:rPr>
              <a:t>你願意為了這類孩子嘗試什麼新的調整或策略？</a:t>
            </a:r>
            <a:br>
              <a:rPr lang="zh-TW" altLang="en-US" sz="4400" dirty="0">
                <a:solidFill>
                  <a:schemeClr val="tx1"/>
                </a:solidFill>
              </a:rPr>
            </a:br>
            <a:r>
              <a:rPr lang="zh-TW" altLang="en-US" sz="4400" dirty="0" smtClean="0">
                <a:solidFill>
                  <a:schemeClr val="tx1"/>
                </a:solidFill>
              </a:rPr>
              <a:t>✍</a:t>
            </a:r>
            <a:r>
              <a:rPr lang="en-US" altLang="zh-TW" sz="4400" dirty="0" smtClean="0">
                <a:solidFill>
                  <a:schemeClr val="tx1"/>
                </a:solidFill>
              </a:rPr>
              <a:t>___________________________________________________</a:t>
            </a:r>
            <a:endParaRPr lang="en-US" altLang="zh-TW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98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0450" y="1311275"/>
            <a:ext cx="18364200" cy="29713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r>
              <a:rPr lang="zh-TW" altLang="en-US" sz="6000" dirty="0">
                <a:solidFill>
                  <a:srgbClr val="FF0000"/>
                </a:solidFill>
              </a:rPr>
              <a:t>你最怕什麼氣質的孩子？你是怎麼撐過來的</a:t>
            </a:r>
            <a:r>
              <a:rPr lang="zh-TW" altLang="en-US" sz="6000" dirty="0" smtClean="0">
                <a:solidFill>
                  <a:srgbClr val="FF0000"/>
                </a:solidFill>
              </a:rPr>
              <a:t>？</a:t>
            </a:r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zh-TW" altLang="en-US" sz="4400" dirty="0">
                <a:solidFill>
                  <a:schemeClr val="tx1"/>
                </a:solidFill>
              </a:rPr>
              <a:t>每</a:t>
            </a:r>
            <a:r>
              <a:rPr lang="zh-TW" altLang="en-US" sz="4400" dirty="0" smtClean="0">
                <a:solidFill>
                  <a:schemeClr val="tx1"/>
                </a:solidFill>
              </a:rPr>
              <a:t>位</a:t>
            </a:r>
            <a:r>
              <a:rPr lang="zh-TW" altLang="en-US" sz="4400" dirty="0">
                <a:solidFill>
                  <a:schemeClr val="tx1"/>
                </a:solidFill>
              </a:rPr>
              <a:t>托育人員</a:t>
            </a:r>
            <a:r>
              <a:rPr lang="zh-TW" altLang="en-US" sz="4400" dirty="0" smtClean="0">
                <a:solidFill>
                  <a:schemeClr val="tx1"/>
                </a:solidFill>
              </a:rPr>
              <a:t>都</a:t>
            </a:r>
            <a:r>
              <a:rPr lang="zh-TW" altLang="en-US" sz="4400" dirty="0">
                <a:solidFill>
                  <a:schemeClr val="tx1"/>
                </a:solidFill>
              </a:rPr>
              <a:t>有一種「讓人又愛又頭痛的孩子」，他讓你成長，也讓你快爆炸。</a:t>
            </a:r>
            <a:r>
              <a:rPr lang="zh-TW" altLang="en-US" sz="4400" dirty="0"/>
              <a:t/>
            </a:r>
            <a:br>
              <a:rPr lang="zh-TW" altLang="en-US" sz="4400" dirty="0"/>
            </a:br>
            <a:endParaRPr lang="zh-TW" altLang="en-US" sz="44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79650" y="5349875"/>
            <a:ext cx="17381681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你最怕哪種特質的孩子？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為什麼你覺得那種氣質讓你最有壓力？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TW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你後來是怎麼跟這個孩子相處的？有什麼轉變嗎？</a:t>
            </a:r>
          </a:p>
        </p:txBody>
      </p:sp>
    </p:spTree>
    <p:extLst>
      <p:ext uri="{BB962C8B-B14F-4D97-AF65-F5344CB8AC3E}">
        <p14:creationId xmlns:p14="http://schemas.microsoft.com/office/powerpoint/2010/main" val="3982211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1772</TotalTime>
  <Words>111</Words>
  <Application>Microsoft Office PowerPoint</Application>
  <PresentationFormat>自訂</PresentationFormat>
  <Paragraphs>12</Paragraphs>
  <Slides>5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Microsoft JhengHei</vt:lpstr>
      <vt:lpstr>PMingLiU</vt:lpstr>
      <vt:lpstr>PMingLiU</vt:lpstr>
      <vt:lpstr>Arial</vt:lpstr>
      <vt:lpstr>Calibri</vt:lpstr>
      <vt:lpstr>Office Theme</vt:lpstr>
      <vt:lpstr>從【心】學教養？</vt:lpstr>
      <vt:lpstr>我的挑戰氣質特質（可複選）</vt:lpstr>
      <vt:lpstr>請勾選你覺得最容易讓你感到疲憊、煩躁或不知所措的孩子氣質： ⬜ 活動量高（精力旺盛、停不下來） ⬜ 活動量低（動作慢、提不起勁） ⬜ 注意力分散度高（容易被干擾） ⬜ 堅持度低（一下就放棄、缺乏毅力） ⬜ 適應性差（不喜歡新環境、變化就崩潰） ⬜ 情緒反應強烈（一點點就哭或生氣） ⬜ 反應閾值低（對聲音、觸覺非常敏感） ⬜ 心情本質偏負向（容易抱怨、難以滿足） ⬜ 規律性低（作息混亂、生活節奏難掌握）</vt:lpstr>
      <vt:lpstr>🔹 第二部分｜請簡答 為什麼你覺得這些氣質會讓你感到壓力或摩擦？請舉一個經驗。 ✍___________________________________________________  當你面對這類孩子時，你通常會有什麼反應？（例如：焦躁、想快點結束、會責備） ✍___________________________________________________  你覺得自己哪一方面的氣質、個性或經驗，讓你比較難以接納這類孩子？ ✍___________________________________________________  你願意為了這類孩子嘗試什麼新的調整或策略？ ✍___________________________________________________</vt:lpstr>
      <vt:lpstr>你最怕什麼氣質的孩子？你是怎麼撐過來的？ 每位托育人員都有一種「讓人又愛又頭痛的孩子」，他讓你成長，也讓你快爆炸。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XLH</dc:creator>
  <cp:lastModifiedBy>Microsoft 帳戶</cp:lastModifiedBy>
  <cp:revision>30</cp:revision>
  <dcterms:created xsi:type="dcterms:W3CDTF">2024-09-19T03:08:27Z</dcterms:created>
  <dcterms:modified xsi:type="dcterms:W3CDTF">2025-06-10T05:28:24Z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2024-09-19T00:00:00Z</vt:filetime>
  </property>
  <property fmtid="{D5CDD505-2E9C-101B-9397-08002B2CF9AE}" pid="5" name="Producer">
    <vt:lpwstr>Microsoft® PowerPoint® 2010</vt:lpwstr>
  </property>
</Properties>
</file>