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693400" cy="15122525"/>
  <p:notesSz cx="9926638" cy="14352588"/>
  <p:defaultTextStyle>
    <a:defPPr>
      <a:defRPr lang="zh-TW"/>
    </a:defPPr>
    <a:lvl1pPr algn="l" defTabSz="1474788" rtl="0" eaLnBrk="0" fontAlgn="base" hangingPunct="0">
      <a:spcBef>
        <a:spcPct val="0"/>
      </a:spcBef>
      <a:spcAft>
        <a:spcPct val="0"/>
      </a:spcAft>
      <a:defRPr kumimoji="1" sz="29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736600" indent="-279400" algn="l" defTabSz="1474788" rtl="0" eaLnBrk="0" fontAlgn="base" hangingPunct="0">
      <a:spcBef>
        <a:spcPct val="0"/>
      </a:spcBef>
      <a:spcAft>
        <a:spcPct val="0"/>
      </a:spcAft>
      <a:defRPr kumimoji="1" sz="29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1474788" indent="-560388" algn="l" defTabSz="1474788" rtl="0" eaLnBrk="0" fontAlgn="base" hangingPunct="0">
      <a:spcBef>
        <a:spcPct val="0"/>
      </a:spcBef>
      <a:spcAft>
        <a:spcPct val="0"/>
      </a:spcAft>
      <a:defRPr kumimoji="1" sz="29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2211388" indent="-839788" algn="l" defTabSz="1474788" rtl="0" eaLnBrk="0" fontAlgn="base" hangingPunct="0">
      <a:spcBef>
        <a:spcPct val="0"/>
      </a:spcBef>
      <a:spcAft>
        <a:spcPct val="0"/>
      </a:spcAft>
      <a:defRPr kumimoji="1" sz="29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2949575" indent="-1120775" algn="l" defTabSz="1474788" rtl="0" eaLnBrk="0" fontAlgn="base" hangingPunct="0">
      <a:spcBef>
        <a:spcPct val="0"/>
      </a:spcBef>
      <a:spcAft>
        <a:spcPct val="0"/>
      </a:spcAft>
      <a:defRPr kumimoji="1" sz="29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9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9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9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9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4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88" autoAdjust="0"/>
    <p:restoredTop sz="94746" autoAdjust="0"/>
  </p:normalViewPr>
  <p:slideViewPr>
    <p:cSldViewPr>
      <p:cViewPr>
        <p:scale>
          <a:sx n="73" d="100"/>
          <a:sy n="73" d="100"/>
        </p:scale>
        <p:origin x="1891" y="43"/>
      </p:cViewPr>
      <p:guideLst>
        <p:guide orient="horz" pos="4764"/>
        <p:guide pos="336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02005" y="4697787"/>
            <a:ext cx="9089390" cy="3241541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604010" y="8569431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5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50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2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500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75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50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625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900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28157-44D6-4154-8AE3-795633C2797B}" type="datetimeFigureOut">
              <a:rPr lang="zh-TW" altLang="en-US"/>
              <a:pPr>
                <a:defRPr/>
              </a:pPr>
              <a:t>2025/8/18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51C4F-5202-422A-8942-D2CF59ACE7A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91197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D1898-34CC-4CC9-8739-F4F39EEF286F}" type="datetimeFigureOut">
              <a:rPr lang="zh-TW" altLang="en-US"/>
              <a:pPr>
                <a:defRPr/>
              </a:pPr>
              <a:t>2025/8/18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49DB07-6737-48A2-8B8F-6F277243B2B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37433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140724" y="1130691"/>
            <a:ext cx="2526686" cy="24084021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60663" y="1130691"/>
            <a:ext cx="7401838" cy="24084021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2D04A6-6942-4492-AA43-6939FC9CBEDA}" type="datetimeFigureOut">
              <a:rPr lang="zh-TW" altLang="en-US"/>
              <a:pPr>
                <a:defRPr/>
              </a:pPr>
              <a:t>2025/8/18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3A48A-9EEB-42F0-85EA-89AAFE99847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76462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BFB5C-F33C-4AA6-9819-8C37EEF595E7}" type="datetimeFigureOut">
              <a:rPr lang="zh-TW" altLang="en-US"/>
              <a:pPr>
                <a:defRPr/>
              </a:pPr>
              <a:t>2025/8/18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8C9857-E950-4484-A5B3-56CBD0FA76D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55362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44705" y="9717625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44705" y="6409573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51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502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253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5004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755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5059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62569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900079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188858-69D2-4F05-968D-2A307B43BFC9}" type="datetimeFigureOut">
              <a:rPr lang="zh-TW" altLang="en-US"/>
              <a:pPr>
                <a:defRPr/>
              </a:pPr>
              <a:t>2025/8/18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336-B3F5-42D7-8707-B3122247A07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20131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60662" y="6588100"/>
            <a:ext cx="4964262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703148" y="6588100"/>
            <a:ext cx="4964262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0DF694-9B03-4C16-87D5-66C59C4DA07B}" type="datetimeFigureOut">
              <a:rPr lang="zh-TW" altLang="en-US"/>
              <a:pPr>
                <a:defRPr/>
              </a:pPr>
              <a:t>2025/8/18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45210A-CF56-4E4A-BCB1-EC29FA8E712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78499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4671" y="605603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34671" y="3385067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510" indent="0">
              <a:buNone/>
              <a:defRPr sz="3200" b="1"/>
            </a:lvl2pPr>
            <a:lvl3pPr marL="1475020" indent="0">
              <a:buNone/>
              <a:defRPr sz="2900" b="1"/>
            </a:lvl3pPr>
            <a:lvl4pPr marL="2212530" indent="0">
              <a:buNone/>
              <a:defRPr sz="2500" b="1"/>
            </a:lvl4pPr>
            <a:lvl5pPr marL="2950040" indent="0">
              <a:buNone/>
              <a:defRPr sz="2500" b="1"/>
            </a:lvl5pPr>
            <a:lvl6pPr marL="3687550" indent="0">
              <a:buNone/>
              <a:defRPr sz="2500" b="1"/>
            </a:lvl6pPr>
            <a:lvl7pPr marL="4425059" indent="0">
              <a:buNone/>
              <a:defRPr sz="2500" b="1"/>
            </a:lvl7pPr>
            <a:lvl8pPr marL="5162569" indent="0">
              <a:buNone/>
              <a:defRPr sz="2500" b="1"/>
            </a:lvl8pPr>
            <a:lvl9pPr marL="5900079" indent="0">
              <a:buNone/>
              <a:defRPr sz="25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34671" y="4795801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5432100" y="3385067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510" indent="0">
              <a:buNone/>
              <a:defRPr sz="3200" b="1"/>
            </a:lvl2pPr>
            <a:lvl3pPr marL="1475020" indent="0">
              <a:buNone/>
              <a:defRPr sz="2900" b="1"/>
            </a:lvl3pPr>
            <a:lvl4pPr marL="2212530" indent="0">
              <a:buNone/>
              <a:defRPr sz="2500" b="1"/>
            </a:lvl4pPr>
            <a:lvl5pPr marL="2950040" indent="0">
              <a:buNone/>
              <a:defRPr sz="2500" b="1"/>
            </a:lvl5pPr>
            <a:lvl6pPr marL="3687550" indent="0">
              <a:buNone/>
              <a:defRPr sz="2500" b="1"/>
            </a:lvl6pPr>
            <a:lvl7pPr marL="4425059" indent="0">
              <a:buNone/>
              <a:defRPr sz="2500" b="1"/>
            </a:lvl7pPr>
            <a:lvl8pPr marL="5162569" indent="0">
              <a:buNone/>
              <a:defRPr sz="2500" b="1"/>
            </a:lvl8pPr>
            <a:lvl9pPr marL="5900079" indent="0">
              <a:buNone/>
              <a:defRPr sz="25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5432100" y="4795801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3B9E1-419C-452C-8EA8-12799A540241}" type="datetimeFigureOut">
              <a:rPr lang="zh-TW" altLang="en-US"/>
              <a:pPr>
                <a:defRPr/>
              </a:pPr>
              <a:t>2025/8/18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9EEDA-EFFD-4B27-AE5C-4AE744A053E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02471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C3B2C0-F8DF-4F31-8629-6DDDBE2CA075}" type="datetimeFigureOut">
              <a:rPr lang="zh-TW" altLang="en-US"/>
              <a:pPr>
                <a:defRPr/>
              </a:pPr>
              <a:t>2025/8/18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512DD-4F3D-47D7-BBDF-DD4BFAD9308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75822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11940F-532B-43DE-A08B-5E15D0DA8C25}" type="datetimeFigureOut">
              <a:rPr lang="zh-TW" altLang="en-US"/>
              <a:pPr>
                <a:defRPr/>
              </a:pPr>
              <a:t>2025/8/18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07436F-790A-48CE-8AC0-A61B6389540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3594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5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180822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5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510" indent="0">
              <a:buNone/>
              <a:defRPr sz="2000"/>
            </a:lvl2pPr>
            <a:lvl3pPr marL="1475020" indent="0">
              <a:buNone/>
              <a:defRPr sz="1600"/>
            </a:lvl3pPr>
            <a:lvl4pPr marL="2212530" indent="0">
              <a:buNone/>
              <a:defRPr sz="1500"/>
            </a:lvl4pPr>
            <a:lvl5pPr marL="2950040" indent="0">
              <a:buNone/>
              <a:defRPr sz="1500"/>
            </a:lvl5pPr>
            <a:lvl6pPr marL="3687550" indent="0">
              <a:buNone/>
              <a:defRPr sz="1500"/>
            </a:lvl6pPr>
            <a:lvl7pPr marL="4425059" indent="0">
              <a:buNone/>
              <a:defRPr sz="1500"/>
            </a:lvl7pPr>
            <a:lvl8pPr marL="5162569" indent="0">
              <a:buNone/>
              <a:defRPr sz="1500"/>
            </a:lvl8pPr>
            <a:lvl9pPr marL="5900079" indent="0">
              <a:buNone/>
              <a:defRPr sz="15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4658F0-5CE1-41B1-9A57-60544FDC0861}" type="datetimeFigureOut">
              <a:rPr lang="zh-TW" altLang="en-US"/>
              <a:pPr>
                <a:defRPr/>
              </a:pPr>
              <a:t>2025/8/18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500E5A-64DE-4252-B381-20A74A4014E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0121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95981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095981" y="1351227"/>
            <a:ext cx="6416040" cy="9073515"/>
          </a:xfrm>
        </p:spPr>
        <p:txBody>
          <a:bodyPr rtlCol="0">
            <a:normAutofit/>
          </a:bodyPr>
          <a:lstStyle>
            <a:lvl1pPr marL="0" indent="0">
              <a:buNone/>
              <a:defRPr sz="5200"/>
            </a:lvl1pPr>
            <a:lvl2pPr marL="737510" indent="0">
              <a:buNone/>
              <a:defRPr sz="4500"/>
            </a:lvl2pPr>
            <a:lvl3pPr marL="1475020" indent="0">
              <a:buNone/>
              <a:defRPr sz="3900"/>
            </a:lvl3pPr>
            <a:lvl4pPr marL="2212530" indent="0">
              <a:buNone/>
              <a:defRPr sz="3200"/>
            </a:lvl4pPr>
            <a:lvl5pPr marL="2950040" indent="0">
              <a:buNone/>
              <a:defRPr sz="3200"/>
            </a:lvl5pPr>
            <a:lvl6pPr marL="3687550" indent="0">
              <a:buNone/>
              <a:defRPr sz="3200"/>
            </a:lvl6pPr>
            <a:lvl7pPr marL="4425059" indent="0">
              <a:buNone/>
              <a:defRPr sz="3200"/>
            </a:lvl7pPr>
            <a:lvl8pPr marL="5162569" indent="0">
              <a:buNone/>
              <a:defRPr sz="3200"/>
            </a:lvl8pPr>
            <a:lvl9pPr marL="5900079" indent="0">
              <a:buNone/>
              <a:defRPr sz="32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095981" y="11835479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510" indent="0">
              <a:buNone/>
              <a:defRPr sz="2000"/>
            </a:lvl2pPr>
            <a:lvl3pPr marL="1475020" indent="0">
              <a:buNone/>
              <a:defRPr sz="1600"/>
            </a:lvl3pPr>
            <a:lvl4pPr marL="2212530" indent="0">
              <a:buNone/>
              <a:defRPr sz="1500"/>
            </a:lvl4pPr>
            <a:lvl5pPr marL="2950040" indent="0">
              <a:buNone/>
              <a:defRPr sz="1500"/>
            </a:lvl5pPr>
            <a:lvl6pPr marL="3687550" indent="0">
              <a:buNone/>
              <a:defRPr sz="1500"/>
            </a:lvl6pPr>
            <a:lvl7pPr marL="4425059" indent="0">
              <a:buNone/>
              <a:defRPr sz="1500"/>
            </a:lvl7pPr>
            <a:lvl8pPr marL="5162569" indent="0">
              <a:buNone/>
              <a:defRPr sz="1500"/>
            </a:lvl8pPr>
            <a:lvl9pPr marL="5900079" indent="0">
              <a:buNone/>
              <a:defRPr sz="15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95EDE2-AE21-446D-ABC4-46E864F7A45D}" type="datetimeFigureOut">
              <a:rPr lang="zh-TW" altLang="en-US"/>
              <a:pPr>
                <a:defRPr/>
              </a:pPr>
              <a:t>2025/8/18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905B34-1C86-4C1E-BC61-DE669BA4A7F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5451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534988" y="604838"/>
            <a:ext cx="9623425" cy="252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47502" tIns="73751" rIns="147502" bIns="7375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534988" y="3529013"/>
            <a:ext cx="9623425" cy="997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47502" tIns="73751" rIns="147502" bIns="737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534988" y="14016038"/>
            <a:ext cx="2495550" cy="804862"/>
          </a:xfrm>
          <a:prstGeom prst="rect">
            <a:avLst/>
          </a:prstGeom>
        </p:spPr>
        <p:txBody>
          <a:bodyPr vert="horz" lIns="147502" tIns="73751" rIns="147502" bIns="73751" rtlCol="0" anchor="ctr"/>
          <a:lstStyle>
            <a:lvl1pPr algn="l" defTabSz="1475020" eaLnBrk="1" fontAlgn="auto" hangingPunct="1">
              <a:spcBef>
                <a:spcPts val="0"/>
              </a:spcBef>
              <a:spcAft>
                <a:spcPts val="0"/>
              </a:spcAft>
              <a:defRPr kumimoji="0" sz="20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046D44A-2456-481A-9C2B-241C8D51B573}" type="datetimeFigureOut">
              <a:rPr lang="zh-TW" altLang="en-US"/>
              <a:pPr>
                <a:defRPr/>
              </a:pPr>
              <a:t>2025/8/18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652838" y="14016038"/>
            <a:ext cx="3387725" cy="804862"/>
          </a:xfrm>
          <a:prstGeom prst="rect">
            <a:avLst/>
          </a:prstGeom>
        </p:spPr>
        <p:txBody>
          <a:bodyPr vert="horz" lIns="147502" tIns="73751" rIns="147502" bIns="73751" rtlCol="0" anchor="ctr"/>
          <a:lstStyle>
            <a:lvl1pPr algn="ctr" defTabSz="1475020" eaLnBrk="1" fontAlgn="auto" hangingPunct="1">
              <a:spcBef>
                <a:spcPts val="0"/>
              </a:spcBef>
              <a:spcAft>
                <a:spcPts val="0"/>
              </a:spcAft>
              <a:defRPr kumimoji="0" sz="20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7662863" y="14016038"/>
            <a:ext cx="2495550" cy="804862"/>
          </a:xfrm>
          <a:prstGeom prst="rect">
            <a:avLst/>
          </a:prstGeom>
        </p:spPr>
        <p:txBody>
          <a:bodyPr vert="horz" wrap="square" lIns="147502" tIns="73751" rIns="147502" bIns="73751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20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15D7FB3-01C5-48F2-88A9-3DA4E77A55C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788" rtl="0" eaLnBrk="0" fontAlgn="base" hangingPunct="0">
        <a:spcBef>
          <a:spcPct val="0"/>
        </a:spcBef>
        <a:spcAft>
          <a:spcPct val="0"/>
        </a:spcAft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474788" rtl="0" eaLnBrk="0" fontAlgn="base" hangingPunct="0">
        <a:spcBef>
          <a:spcPct val="0"/>
        </a:spcBef>
        <a:spcAft>
          <a:spcPct val="0"/>
        </a:spcAft>
        <a:defRPr sz="71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defTabSz="1474788" rtl="0" eaLnBrk="0" fontAlgn="base" hangingPunct="0">
        <a:spcBef>
          <a:spcPct val="0"/>
        </a:spcBef>
        <a:spcAft>
          <a:spcPct val="0"/>
        </a:spcAft>
        <a:defRPr sz="71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defTabSz="1474788" rtl="0" eaLnBrk="0" fontAlgn="base" hangingPunct="0">
        <a:spcBef>
          <a:spcPct val="0"/>
        </a:spcBef>
        <a:spcAft>
          <a:spcPct val="0"/>
        </a:spcAft>
        <a:defRPr sz="71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defTabSz="1474788" rtl="0" eaLnBrk="0" fontAlgn="base" hangingPunct="0">
        <a:spcBef>
          <a:spcPct val="0"/>
        </a:spcBef>
        <a:spcAft>
          <a:spcPct val="0"/>
        </a:spcAft>
        <a:defRPr sz="71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defTabSz="1474788" rtl="0" fontAlgn="base">
        <a:spcBef>
          <a:spcPct val="0"/>
        </a:spcBef>
        <a:spcAft>
          <a:spcPct val="0"/>
        </a:spcAft>
        <a:defRPr sz="71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400" algn="ctr" defTabSz="1474788" rtl="0" fontAlgn="base">
        <a:spcBef>
          <a:spcPct val="0"/>
        </a:spcBef>
        <a:spcAft>
          <a:spcPct val="0"/>
        </a:spcAft>
        <a:defRPr sz="71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600" algn="ctr" defTabSz="1474788" rtl="0" fontAlgn="base">
        <a:spcBef>
          <a:spcPct val="0"/>
        </a:spcBef>
        <a:spcAft>
          <a:spcPct val="0"/>
        </a:spcAft>
        <a:defRPr sz="71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800" algn="ctr" defTabSz="1474788" rtl="0" fontAlgn="base">
        <a:spcBef>
          <a:spcPct val="0"/>
        </a:spcBef>
        <a:spcAft>
          <a:spcPct val="0"/>
        </a:spcAft>
        <a:defRPr sz="71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552450" indent="-552450" algn="l" defTabSz="14747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6975" indent="-460375" algn="l" defTabSz="14747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3088" indent="-368300" algn="l" defTabSz="14747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81275" indent="-368300" algn="l" defTabSz="14747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875" indent="-368300" algn="l" defTabSz="1474788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6304" indent="-368755" algn="l" defTabSz="147502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3814" indent="-368755" algn="l" defTabSz="147502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31324" indent="-368755" algn="l" defTabSz="147502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8834" indent="-368755" algn="l" defTabSz="147502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147502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510" algn="l" defTabSz="147502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5020" algn="l" defTabSz="147502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2530" algn="l" defTabSz="147502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50040" algn="l" defTabSz="147502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7550" algn="l" defTabSz="147502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5059" algn="l" defTabSz="147502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62569" algn="l" defTabSz="147502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900079" algn="l" defTabSz="147502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738188" y="317500"/>
            <a:ext cx="98647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2636838" algn="ctr"/>
                <a:tab pos="5273675" algn="r"/>
              </a:tabLst>
              <a:defRPr sz="5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2636838" algn="ctr"/>
                <a:tab pos="5273675" algn="r"/>
              </a:tabLst>
              <a:defRPr sz="45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2636838" algn="ctr"/>
                <a:tab pos="5273675" algn="r"/>
              </a:tabLst>
              <a:defRPr sz="39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2636838" algn="ctr"/>
                <a:tab pos="5273675" algn="r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2636838" algn="ctr"/>
                <a:tab pos="5273675" algn="r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2636838" algn="ctr"/>
                <a:tab pos="5273675" algn="r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2636838" algn="ctr"/>
                <a:tab pos="5273675" algn="r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2636838" algn="ctr"/>
                <a:tab pos="5273675" algn="r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2636838" algn="ctr"/>
                <a:tab pos="5273675" algn="r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zh-TW" altLang="en-US" sz="2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明新學校財團法人明新科技大學</a:t>
            </a:r>
            <a:r>
              <a:rPr lang="en-US" altLang="zh-TW" sz="2400" b="1" u="sng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</a:t>
            </a:r>
            <a:r>
              <a:rPr lang="zh-TW" altLang="en-US" sz="2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年度校內專題研究計畫 成果報告發表</a:t>
            </a:r>
          </a:p>
        </p:txBody>
      </p:sp>
      <p:sp>
        <p:nvSpPr>
          <p:cNvPr id="2051" name="矩形 4"/>
          <p:cNvSpPr>
            <a:spLocks noChangeArrowheads="1"/>
          </p:cNvSpPr>
          <p:nvPr/>
        </p:nvSpPr>
        <p:spPr bwMode="auto">
          <a:xfrm>
            <a:off x="1962150" y="720725"/>
            <a:ext cx="8497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5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45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9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defTabSz="14747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defTabSz="14747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defTabSz="14747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defTabSz="14747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zh-TW" sz="2400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計畫名稱</a:t>
            </a:r>
            <a:r>
              <a:rPr kumimoji="0" lang="zh-TW" altLang="en-US" sz="2400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kumimoji="0" lang="en-US" altLang="zh-TW" sz="24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○○○○○○○○○○○○○○○○</a:t>
            </a:r>
            <a:endParaRPr kumimoji="0" lang="zh-TW" altLang="en-US" sz="240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2052" name="矩形 5"/>
          <p:cNvSpPr>
            <a:spLocks noChangeArrowheads="1"/>
          </p:cNvSpPr>
          <p:nvPr/>
        </p:nvSpPr>
        <p:spPr bwMode="auto">
          <a:xfrm>
            <a:off x="1962150" y="1081088"/>
            <a:ext cx="39122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5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45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9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defTabSz="14747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defTabSz="14747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defTabSz="14747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defTabSz="14747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zh-TW" sz="2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計畫編號：</a:t>
            </a:r>
            <a:r>
              <a:rPr kumimoji="0"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MUST-</a:t>
            </a:r>
            <a:r>
              <a:rPr kumimoji="0" lang="en-US" altLang="zh-TW" sz="2400" u="sng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</a:t>
            </a:r>
            <a:r>
              <a:rPr kumimoji="0"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-OO-O</a:t>
            </a:r>
            <a:endParaRPr kumimoji="0" lang="zh-TW" altLang="en-US" sz="24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2053" name="矩形 7"/>
          <p:cNvSpPr>
            <a:spLocks noChangeArrowheads="1"/>
          </p:cNvSpPr>
          <p:nvPr/>
        </p:nvSpPr>
        <p:spPr bwMode="auto">
          <a:xfrm>
            <a:off x="1962150" y="1439863"/>
            <a:ext cx="6127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5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45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9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defTabSz="14747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defTabSz="14747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defTabSz="14747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defTabSz="14747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2400" b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計畫主持人</a:t>
            </a:r>
            <a:r>
              <a:rPr kumimoji="0" lang="zh-TW" altLang="en-US" sz="24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kumimoji="0" lang="en-US" altLang="zh-TW" sz="24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○○</a:t>
            </a:r>
            <a:r>
              <a:rPr kumimoji="0" lang="zh-TW" altLang="en-US" sz="24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學</a:t>
            </a:r>
            <a:r>
              <a:rPr kumimoji="0" lang="zh-TW" altLang="zh-TW" sz="24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院</a:t>
            </a:r>
            <a:r>
              <a:rPr kumimoji="0" lang="en-US" altLang="zh-TW" sz="24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○○○</a:t>
            </a:r>
            <a:r>
              <a:rPr kumimoji="0" lang="zh-TW" altLang="zh-TW" sz="24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系</a:t>
            </a:r>
            <a:r>
              <a:rPr kumimoji="0" lang="en-US" altLang="zh-TW" sz="24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○○○  </a:t>
            </a:r>
            <a:r>
              <a:rPr kumimoji="0" lang="zh-TW" altLang="zh-TW" sz="240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教授</a:t>
            </a:r>
          </a:p>
        </p:txBody>
      </p:sp>
      <p:cxnSp>
        <p:nvCxnSpPr>
          <p:cNvPr id="2054" name="直線接點 9"/>
          <p:cNvCxnSpPr>
            <a:cxnSpLocks noChangeShapeType="1"/>
          </p:cNvCxnSpPr>
          <p:nvPr/>
        </p:nvCxnSpPr>
        <p:spPr bwMode="auto">
          <a:xfrm>
            <a:off x="306388" y="1944688"/>
            <a:ext cx="10009187" cy="0"/>
          </a:xfrm>
          <a:prstGeom prst="line">
            <a:avLst/>
          </a:prstGeom>
          <a:noFill/>
          <a:ln w="19050" cmpd="dbl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55" name="Rectangle 2"/>
          <p:cNvSpPr>
            <a:spLocks noChangeArrowheads="1"/>
          </p:cNvSpPr>
          <p:nvPr/>
        </p:nvSpPr>
        <p:spPr bwMode="auto">
          <a:xfrm>
            <a:off x="161925" y="3313113"/>
            <a:ext cx="16557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  <a:defRPr sz="5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57200" algn="l"/>
              </a:tabLst>
              <a:defRPr sz="45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  <a:defRPr sz="39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572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4572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572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572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572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572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zh-TW" altLang="en-US" sz="1800" b="1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一、計畫摘要</a:t>
            </a:r>
            <a:endParaRPr lang="zh-TW" altLang="en-US" sz="1800">
              <a:latin typeface="Arial" panose="020B0604020202020204" pitchFamily="34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2056" name="Rectangle 2"/>
          <p:cNvSpPr>
            <a:spLocks noChangeArrowheads="1"/>
          </p:cNvSpPr>
          <p:nvPr/>
        </p:nvSpPr>
        <p:spPr bwMode="auto">
          <a:xfrm>
            <a:off x="522288" y="8121650"/>
            <a:ext cx="21605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  <a:defRPr sz="5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57200" algn="l"/>
              </a:tabLst>
              <a:defRPr sz="45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  <a:defRPr sz="39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572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4572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572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572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572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572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zh-TW" altLang="en-US" sz="1800" b="1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endParaRPr lang="zh-TW" altLang="en-US" sz="1800">
              <a:latin typeface="Arial" panose="020B0604020202020204" pitchFamily="34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2057" name="Rectangle 2"/>
          <p:cNvSpPr>
            <a:spLocks noChangeArrowheads="1"/>
          </p:cNvSpPr>
          <p:nvPr/>
        </p:nvSpPr>
        <p:spPr bwMode="auto">
          <a:xfrm>
            <a:off x="522288" y="8569325"/>
            <a:ext cx="21605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  <a:defRPr sz="5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57200" algn="l"/>
              </a:tabLst>
              <a:defRPr sz="45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  <a:defRPr sz="39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572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4572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572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572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572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572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zh-TW" altLang="en-US" sz="1800" b="1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二、結果與討論</a:t>
            </a:r>
            <a:endParaRPr lang="zh-TW" altLang="en-US" sz="1800">
              <a:latin typeface="Arial" panose="020B0604020202020204" pitchFamily="34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2058" name="文字方塊 14"/>
          <p:cNvSpPr txBox="1">
            <a:spLocks noChangeArrowheads="1"/>
          </p:cNvSpPr>
          <p:nvPr/>
        </p:nvSpPr>
        <p:spPr bwMode="auto">
          <a:xfrm>
            <a:off x="738188" y="2089150"/>
            <a:ext cx="9577387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5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45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9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defTabSz="14747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defTabSz="14747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defTabSz="14747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defTabSz="1474788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600">
                <a:solidFill>
                  <a:schemeClr val="hlin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格式說明</a:t>
            </a:r>
            <a:r>
              <a:rPr kumimoji="0" lang="en-US" altLang="zh-TW" sz="1600">
                <a:solidFill>
                  <a:schemeClr val="hlin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600">
                <a:solidFill>
                  <a:schemeClr val="hlin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列印及上傳前請刪除本段說明文字</a:t>
            </a:r>
            <a:r>
              <a:rPr kumimoji="0" lang="en-US" altLang="zh-TW" sz="1600">
                <a:solidFill>
                  <a:schemeClr val="hlin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600">
                <a:solidFill>
                  <a:schemeClr val="hlin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中文字型為標楷體、英文字體為</a:t>
            </a:r>
            <a:r>
              <a:rPr kumimoji="0" lang="en-US" altLang="zh-TW" sz="1600">
                <a:solidFill>
                  <a:schemeClr val="hlin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Times New Roman</a:t>
            </a:r>
            <a:r>
              <a:rPr kumimoji="0" lang="zh-TW" altLang="en-US" sz="1600">
                <a:solidFill>
                  <a:schemeClr val="hlin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。字體大小：計畫名稱、計畫編號與計畫主持人：</a:t>
            </a:r>
            <a:r>
              <a:rPr kumimoji="0" lang="en-US" altLang="zh-TW" sz="1600">
                <a:solidFill>
                  <a:schemeClr val="hlin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24</a:t>
            </a:r>
            <a:r>
              <a:rPr kumimoji="0" lang="zh-TW" altLang="en-US" sz="1600">
                <a:solidFill>
                  <a:schemeClr val="hlin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號；內文：</a:t>
            </a:r>
            <a:r>
              <a:rPr kumimoji="0" lang="en-US" altLang="zh-TW" sz="1600">
                <a:solidFill>
                  <a:schemeClr val="hlin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16</a:t>
            </a:r>
            <a:r>
              <a:rPr kumimoji="0" lang="zh-TW" altLang="en-US" sz="1600">
                <a:solidFill>
                  <a:schemeClr val="hlin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號。行距：單行行距。</a:t>
            </a:r>
            <a:endParaRPr kumimoji="0" lang="en-US" altLang="zh-TW" sz="1600">
              <a:solidFill>
                <a:schemeClr val="hlink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 sz="1600">
                <a:solidFill>
                  <a:schemeClr val="hlin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完成編輯後，請轉換成為</a:t>
            </a:r>
            <a:r>
              <a:rPr kumimoji="0" lang="en-US" altLang="zh-TW" sz="1600">
                <a:solidFill>
                  <a:schemeClr val="hlin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PDF</a:t>
            </a:r>
            <a:r>
              <a:rPr kumimoji="0" lang="zh-TW" altLang="en-US" sz="1600">
                <a:solidFill>
                  <a:schemeClr val="hlin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格式、印表機使用</a:t>
            </a:r>
            <a:r>
              <a:rPr kumimoji="0" lang="en-US" altLang="zh-TW" sz="1600">
                <a:solidFill>
                  <a:schemeClr val="hlin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A3</a:t>
            </a:r>
            <a:r>
              <a:rPr kumimoji="0" lang="zh-TW" altLang="en-US" sz="1600">
                <a:solidFill>
                  <a:schemeClr val="hlin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格式輸出，並上傳至指定之網站。</a:t>
            </a:r>
          </a:p>
        </p:txBody>
      </p:sp>
      <p:pic>
        <p:nvPicPr>
          <p:cNvPr id="2059" name="Picture 8" descr="http://www.must.edu.tw/upfiles/ADUpload/c_down136040817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25" y="547688"/>
            <a:ext cx="1890713" cy="141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060" name="直線接點 9"/>
          <p:cNvCxnSpPr>
            <a:cxnSpLocks noChangeShapeType="1"/>
          </p:cNvCxnSpPr>
          <p:nvPr/>
        </p:nvCxnSpPr>
        <p:spPr bwMode="auto">
          <a:xfrm>
            <a:off x="306388" y="2016125"/>
            <a:ext cx="10009187" cy="0"/>
          </a:xfrm>
          <a:prstGeom prst="line">
            <a:avLst/>
          </a:prstGeom>
          <a:noFill/>
          <a:ln w="19050" cmpd="dbl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122</Words>
  <Application>Microsoft Office PowerPoint</Application>
  <PresentationFormat>自訂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標楷體</vt:lpstr>
      <vt:lpstr>Arial</vt:lpstr>
      <vt:lpstr>Calibri</vt:lpstr>
      <vt:lpstr>Times New Roman</vt:lpstr>
      <vt:lpstr>Office 佈景主題</vt:lpstr>
      <vt:lpstr>PowerPoint 簡報</vt:lpstr>
    </vt:vector>
  </TitlesOfParts>
  <Company>MUST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child</dc:creator>
  <cp:lastModifiedBy>u</cp:lastModifiedBy>
  <cp:revision>15</cp:revision>
  <dcterms:created xsi:type="dcterms:W3CDTF">2012-04-05T13:53:39Z</dcterms:created>
  <dcterms:modified xsi:type="dcterms:W3CDTF">2025-08-18T07:19:45Z</dcterms:modified>
</cp:coreProperties>
</file>