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7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8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9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0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1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8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notesMasterIdLst>
    <p:notesMasterId r:id="rId87"/>
  </p:notesMasterIdLst>
  <p:sldIdLst>
    <p:sldId id="3761" r:id="rId2"/>
    <p:sldId id="3261" r:id="rId3"/>
    <p:sldId id="3309" r:id="rId4"/>
    <p:sldId id="3372" r:id="rId5"/>
    <p:sldId id="257" r:id="rId6"/>
    <p:sldId id="263" r:id="rId7"/>
    <p:sldId id="3762" r:id="rId8"/>
    <p:sldId id="3764" r:id="rId9"/>
    <p:sldId id="258" r:id="rId10"/>
    <p:sldId id="3759" r:id="rId11"/>
    <p:sldId id="264" r:id="rId12"/>
    <p:sldId id="265" r:id="rId13"/>
    <p:sldId id="266" r:id="rId14"/>
    <p:sldId id="267" r:id="rId15"/>
    <p:sldId id="3758" r:id="rId16"/>
    <p:sldId id="259" r:id="rId17"/>
    <p:sldId id="268" r:id="rId18"/>
    <p:sldId id="269" r:id="rId19"/>
    <p:sldId id="270" r:id="rId20"/>
    <p:sldId id="271" r:id="rId21"/>
    <p:sldId id="292" r:id="rId22"/>
    <p:sldId id="3765" r:id="rId23"/>
    <p:sldId id="3711" r:id="rId24"/>
    <p:sldId id="3717" r:id="rId25"/>
    <p:sldId id="3718" r:id="rId26"/>
    <p:sldId id="3719" r:id="rId27"/>
    <p:sldId id="3720" r:id="rId28"/>
    <p:sldId id="3721" r:id="rId29"/>
    <p:sldId id="3734" r:id="rId30"/>
    <p:sldId id="3722" r:id="rId31"/>
    <p:sldId id="3723" r:id="rId32"/>
    <p:sldId id="3724" r:id="rId33"/>
    <p:sldId id="3725" r:id="rId34"/>
    <p:sldId id="3726" r:id="rId35"/>
    <p:sldId id="3727" r:id="rId36"/>
    <p:sldId id="3735" r:id="rId37"/>
    <p:sldId id="287" r:id="rId38"/>
    <p:sldId id="286" r:id="rId39"/>
    <p:sldId id="260" r:id="rId40"/>
    <p:sldId id="3736" r:id="rId41"/>
    <p:sldId id="3737" r:id="rId42"/>
    <p:sldId id="272" r:id="rId43"/>
    <p:sldId id="3738" r:id="rId44"/>
    <p:sldId id="3739" r:id="rId45"/>
    <p:sldId id="3740" r:id="rId46"/>
    <p:sldId id="3741" r:id="rId47"/>
    <p:sldId id="3742" r:id="rId48"/>
    <p:sldId id="3743" r:id="rId49"/>
    <p:sldId id="3744" r:id="rId50"/>
    <p:sldId id="3745" r:id="rId51"/>
    <p:sldId id="3746" r:id="rId52"/>
    <p:sldId id="3747" r:id="rId53"/>
    <p:sldId id="3748" r:id="rId54"/>
    <p:sldId id="3749" r:id="rId55"/>
    <p:sldId id="3750" r:id="rId56"/>
    <p:sldId id="3751" r:id="rId57"/>
    <p:sldId id="3752" r:id="rId58"/>
    <p:sldId id="291" r:id="rId59"/>
    <p:sldId id="3753" r:id="rId60"/>
    <p:sldId id="3755" r:id="rId61"/>
    <p:sldId id="3766" r:id="rId62"/>
    <p:sldId id="293" r:id="rId63"/>
    <p:sldId id="288" r:id="rId64"/>
    <p:sldId id="262" r:id="rId65"/>
    <p:sldId id="290" r:id="rId66"/>
    <p:sldId id="273" r:id="rId67"/>
    <p:sldId id="3767" r:id="rId68"/>
    <p:sldId id="274" r:id="rId69"/>
    <p:sldId id="275" r:id="rId70"/>
    <p:sldId id="261" r:id="rId71"/>
    <p:sldId id="3768" r:id="rId72"/>
    <p:sldId id="276" r:id="rId73"/>
    <p:sldId id="277" r:id="rId74"/>
    <p:sldId id="3769" r:id="rId75"/>
    <p:sldId id="278" r:id="rId76"/>
    <p:sldId id="3770" r:id="rId77"/>
    <p:sldId id="3771" r:id="rId78"/>
    <p:sldId id="282" r:id="rId79"/>
    <p:sldId id="283" r:id="rId80"/>
    <p:sldId id="284" r:id="rId81"/>
    <p:sldId id="285" r:id="rId82"/>
    <p:sldId id="3772" r:id="rId83"/>
    <p:sldId id="3756" r:id="rId84"/>
    <p:sldId id="3757" r:id="rId85"/>
    <p:sldId id="3760" r:id="rId8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E9CF"/>
    <a:srgbClr val="FFFDF7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749" autoAdjust="0"/>
  </p:normalViewPr>
  <p:slideViewPr>
    <p:cSldViewPr snapToGrid="0">
      <p:cViewPr varScale="1">
        <p:scale>
          <a:sx n="47" d="100"/>
          <a:sy n="47" d="100"/>
        </p:scale>
        <p:origin x="139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02C513-51E0-41BD-A84C-613475022836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CAE8282-45BD-404D-930C-8DEC13ABE060}">
      <dgm:prSet/>
      <dgm:spPr/>
      <dgm:t>
        <a:bodyPr/>
        <a:lstStyle/>
        <a:p>
          <a:r>
            <a:rPr lang="zh-TW"/>
            <a:t>關於自媒體</a:t>
          </a:r>
          <a:endParaRPr lang="en-US"/>
        </a:p>
      </dgm:t>
    </dgm:pt>
    <dgm:pt modelId="{CE954637-8BC7-463B-902F-D060DF310197}" type="parTrans" cxnId="{FEA3F5AA-C154-4CAC-A93A-FBE1DF9F8EF4}">
      <dgm:prSet/>
      <dgm:spPr/>
      <dgm:t>
        <a:bodyPr/>
        <a:lstStyle/>
        <a:p>
          <a:endParaRPr lang="en-US"/>
        </a:p>
      </dgm:t>
    </dgm:pt>
    <dgm:pt modelId="{9005797B-1CA3-40D7-B83D-4A86555DF0F0}" type="sibTrans" cxnId="{FEA3F5AA-C154-4CAC-A93A-FBE1DF9F8EF4}">
      <dgm:prSet/>
      <dgm:spPr/>
      <dgm:t>
        <a:bodyPr/>
        <a:lstStyle/>
        <a:p>
          <a:endParaRPr lang="en-US"/>
        </a:p>
      </dgm:t>
    </dgm:pt>
    <dgm:pt modelId="{2A15A69F-8F7F-413B-8BFE-18295E5D3388}">
      <dgm:prSet/>
      <dgm:spPr/>
      <dgm:t>
        <a:bodyPr/>
        <a:lstStyle/>
        <a:p>
          <a:r>
            <a:rPr lang="zh-TW" dirty="0"/>
            <a:t>幼兒保育與自媒體的結合</a:t>
          </a:r>
          <a:endParaRPr lang="en-US" dirty="0"/>
        </a:p>
      </dgm:t>
    </dgm:pt>
    <dgm:pt modelId="{173EFF52-7F6C-4528-95A3-199897BE2F73}" type="parTrans" cxnId="{EFCE9FE9-F406-497A-9FBB-0ABE84234EB5}">
      <dgm:prSet/>
      <dgm:spPr/>
      <dgm:t>
        <a:bodyPr/>
        <a:lstStyle/>
        <a:p>
          <a:endParaRPr lang="en-US"/>
        </a:p>
      </dgm:t>
    </dgm:pt>
    <dgm:pt modelId="{103218FA-BD74-4FC2-82E0-E418BC00CDDF}" type="sibTrans" cxnId="{EFCE9FE9-F406-497A-9FBB-0ABE84234EB5}">
      <dgm:prSet/>
      <dgm:spPr/>
      <dgm:t>
        <a:bodyPr/>
        <a:lstStyle/>
        <a:p>
          <a:endParaRPr lang="en-US"/>
        </a:p>
      </dgm:t>
    </dgm:pt>
    <dgm:pt modelId="{2D191CE1-00C4-49FF-B931-C8407B64CEC6}">
      <dgm:prSet/>
      <dgm:spPr/>
      <dgm:t>
        <a:bodyPr/>
        <a:lstStyle/>
        <a:p>
          <a:r>
            <a:rPr lang="zh-TW" altLang="en-US" dirty="0"/>
            <a:t>文案與文宣設計入門</a:t>
          </a:r>
          <a:endParaRPr lang="en-US" dirty="0"/>
        </a:p>
      </dgm:t>
    </dgm:pt>
    <dgm:pt modelId="{18DE3056-8B64-4A95-9800-D0E751FCFFA6}" type="parTrans" cxnId="{44182EB9-FE7B-47EA-92E3-42B6F77F92B4}">
      <dgm:prSet/>
      <dgm:spPr/>
      <dgm:t>
        <a:bodyPr/>
        <a:lstStyle/>
        <a:p>
          <a:endParaRPr lang="en-US"/>
        </a:p>
      </dgm:t>
    </dgm:pt>
    <dgm:pt modelId="{367EB90B-0926-4694-8EED-99D546BA402E}" type="sibTrans" cxnId="{44182EB9-FE7B-47EA-92E3-42B6F77F92B4}">
      <dgm:prSet/>
      <dgm:spPr/>
      <dgm:t>
        <a:bodyPr/>
        <a:lstStyle/>
        <a:p>
          <a:endParaRPr lang="en-US"/>
        </a:p>
      </dgm:t>
    </dgm:pt>
    <dgm:pt modelId="{12596CA3-9B46-4ABE-83C0-7A5D00B5AE24}">
      <dgm:prSet/>
      <dgm:spPr/>
      <dgm:t>
        <a:bodyPr/>
        <a:lstStyle/>
        <a:p>
          <a:r>
            <a:rPr lang="zh-TW" dirty="0"/>
            <a:t>影片剪輯與風格設計</a:t>
          </a:r>
          <a:endParaRPr lang="en-US" dirty="0"/>
        </a:p>
      </dgm:t>
    </dgm:pt>
    <dgm:pt modelId="{EA8CBE4E-0639-4B70-9104-DC4A5A094E56}" type="parTrans" cxnId="{DD5B2B1D-EDB5-4C45-883B-83746CB80F5E}">
      <dgm:prSet/>
      <dgm:spPr/>
      <dgm:t>
        <a:bodyPr/>
        <a:lstStyle/>
        <a:p>
          <a:endParaRPr lang="en-US"/>
        </a:p>
      </dgm:t>
    </dgm:pt>
    <dgm:pt modelId="{C79355B1-F191-4CAA-A418-5BB64AA13496}" type="sibTrans" cxnId="{DD5B2B1D-EDB5-4C45-883B-83746CB80F5E}">
      <dgm:prSet/>
      <dgm:spPr/>
      <dgm:t>
        <a:bodyPr/>
        <a:lstStyle/>
        <a:p>
          <a:endParaRPr lang="en-US"/>
        </a:p>
      </dgm:t>
    </dgm:pt>
    <dgm:pt modelId="{2B1B9523-408B-4520-8541-8C4D77792069}">
      <dgm:prSet/>
      <dgm:spPr/>
      <dgm:t>
        <a:bodyPr/>
        <a:lstStyle/>
        <a:p>
          <a:r>
            <a:rPr lang="zh-TW" dirty="0"/>
            <a:t>自媒體平台與發布技巧</a:t>
          </a:r>
          <a:endParaRPr lang="en-US" dirty="0"/>
        </a:p>
      </dgm:t>
    </dgm:pt>
    <dgm:pt modelId="{77E9BF6F-CC18-458F-9200-CD1DB14A93D1}" type="parTrans" cxnId="{0A937FD2-CD51-49C1-93DD-68C680F3CA54}">
      <dgm:prSet/>
      <dgm:spPr/>
      <dgm:t>
        <a:bodyPr/>
        <a:lstStyle/>
        <a:p>
          <a:endParaRPr lang="en-US"/>
        </a:p>
      </dgm:t>
    </dgm:pt>
    <dgm:pt modelId="{A2FF7756-B4DB-440B-8889-C1255B38C1A2}" type="sibTrans" cxnId="{0A937FD2-CD51-49C1-93DD-68C680F3CA54}">
      <dgm:prSet/>
      <dgm:spPr/>
      <dgm:t>
        <a:bodyPr/>
        <a:lstStyle/>
        <a:p>
          <a:endParaRPr lang="en-US"/>
        </a:p>
      </dgm:t>
    </dgm:pt>
    <dgm:pt modelId="{0777C77F-61C4-4949-896F-2E834EF7AF20}">
      <dgm:prSet/>
      <dgm:spPr/>
      <dgm:t>
        <a:bodyPr/>
        <a:lstStyle/>
        <a:p>
          <a:r>
            <a:rPr lang="zh-TW"/>
            <a:t>影片</a:t>
          </a:r>
          <a:r>
            <a:rPr lang="zh-TW" dirty="0"/>
            <a:t>企劃與拍攝基礎</a:t>
          </a:r>
          <a:endParaRPr lang="en-US" dirty="0"/>
        </a:p>
      </dgm:t>
    </dgm:pt>
    <dgm:pt modelId="{E0848C19-F235-4BB1-BB32-3A6FA6CC15EF}" type="parTrans" cxnId="{38DCD7D3-E835-457A-9C95-E092DEEE21AA}">
      <dgm:prSet/>
      <dgm:spPr/>
      <dgm:t>
        <a:bodyPr/>
        <a:lstStyle/>
        <a:p>
          <a:endParaRPr lang="zh-TW" altLang="en-US"/>
        </a:p>
      </dgm:t>
    </dgm:pt>
    <dgm:pt modelId="{43E08F56-EE3C-4A6C-81D1-FCD484EC04AF}" type="sibTrans" cxnId="{38DCD7D3-E835-457A-9C95-E092DEEE21AA}">
      <dgm:prSet/>
      <dgm:spPr/>
      <dgm:t>
        <a:bodyPr/>
        <a:lstStyle/>
        <a:p>
          <a:endParaRPr lang="zh-TW" altLang="en-US"/>
        </a:p>
      </dgm:t>
    </dgm:pt>
    <dgm:pt modelId="{840EA15C-205C-4DC3-8475-BC66B1E4C934}" type="pres">
      <dgm:prSet presAssocID="{8102C513-51E0-41BD-A84C-613475022836}" presName="vert0" presStyleCnt="0">
        <dgm:presLayoutVars>
          <dgm:dir/>
          <dgm:animOne val="branch"/>
          <dgm:animLvl val="lvl"/>
        </dgm:presLayoutVars>
      </dgm:prSet>
      <dgm:spPr/>
    </dgm:pt>
    <dgm:pt modelId="{2013DDE4-847A-4354-9186-0378A610CDBD}" type="pres">
      <dgm:prSet presAssocID="{CCAE8282-45BD-404D-930C-8DEC13ABE060}" presName="thickLine" presStyleLbl="alignNode1" presStyleIdx="0" presStyleCnt="6"/>
      <dgm:spPr/>
    </dgm:pt>
    <dgm:pt modelId="{BB214FC5-9C5F-40D0-A4DC-4B08FAD5E32D}" type="pres">
      <dgm:prSet presAssocID="{CCAE8282-45BD-404D-930C-8DEC13ABE060}" presName="horz1" presStyleCnt="0"/>
      <dgm:spPr/>
    </dgm:pt>
    <dgm:pt modelId="{23ED7303-0FD4-454A-9D60-C3EE40F8A1C1}" type="pres">
      <dgm:prSet presAssocID="{CCAE8282-45BD-404D-930C-8DEC13ABE060}" presName="tx1" presStyleLbl="revTx" presStyleIdx="0" presStyleCnt="6"/>
      <dgm:spPr/>
    </dgm:pt>
    <dgm:pt modelId="{8BEE89A4-FCF3-43F6-9032-4A9893681265}" type="pres">
      <dgm:prSet presAssocID="{CCAE8282-45BD-404D-930C-8DEC13ABE060}" presName="vert1" presStyleCnt="0"/>
      <dgm:spPr/>
    </dgm:pt>
    <dgm:pt modelId="{BE84F20F-34D5-4692-81C6-315CD0C44193}" type="pres">
      <dgm:prSet presAssocID="{2A15A69F-8F7F-413B-8BFE-18295E5D3388}" presName="thickLine" presStyleLbl="alignNode1" presStyleIdx="1" presStyleCnt="6"/>
      <dgm:spPr/>
    </dgm:pt>
    <dgm:pt modelId="{1A605B3A-55CF-4750-B88B-49AFE64E5FDA}" type="pres">
      <dgm:prSet presAssocID="{2A15A69F-8F7F-413B-8BFE-18295E5D3388}" presName="horz1" presStyleCnt="0"/>
      <dgm:spPr/>
    </dgm:pt>
    <dgm:pt modelId="{24BA87D2-244E-4A59-84D0-A68090D22A44}" type="pres">
      <dgm:prSet presAssocID="{2A15A69F-8F7F-413B-8BFE-18295E5D3388}" presName="tx1" presStyleLbl="revTx" presStyleIdx="1" presStyleCnt="6"/>
      <dgm:spPr/>
    </dgm:pt>
    <dgm:pt modelId="{DC4BD370-138D-43E1-8B49-DBA42626D1E5}" type="pres">
      <dgm:prSet presAssocID="{2A15A69F-8F7F-413B-8BFE-18295E5D3388}" presName="vert1" presStyleCnt="0"/>
      <dgm:spPr/>
    </dgm:pt>
    <dgm:pt modelId="{997CE134-C21F-4D5F-8D10-1A2699104D01}" type="pres">
      <dgm:prSet presAssocID="{2D191CE1-00C4-49FF-B931-C8407B64CEC6}" presName="thickLine" presStyleLbl="alignNode1" presStyleIdx="2" presStyleCnt="6"/>
      <dgm:spPr/>
    </dgm:pt>
    <dgm:pt modelId="{16A4C8C1-8AA3-4AAB-8852-E5CE25E5A401}" type="pres">
      <dgm:prSet presAssocID="{2D191CE1-00C4-49FF-B931-C8407B64CEC6}" presName="horz1" presStyleCnt="0"/>
      <dgm:spPr/>
    </dgm:pt>
    <dgm:pt modelId="{E267E6E5-9F10-46B7-9E75-1F32E2AC10A6}" type="pres">
      <dgm:prSet presAssocID="{2D191CE1-00C4-49FF-B931-C8407B64CEC6}" presName="tx1" presStyleLbl="revTx" presStyleIdx="2" presStyleCnt="6"/>
      <dgm:spPr/>
    </dgm:pt>
    <dgm:pt modelId="{C5887AA4-5B62-4768-A4D4-B1BFF7B9711A}" type="pres">
      <dgm:prSet presAssocID="{2D191CE1-00C4-49FF-B931-C8407B64CEC6}" presName="vert1" presStyleCnt="0"/>
      <dgm:spPr/>
    </dgm:pt>
    <dgm:pt modelId="{EF4ECC27-30A1-4286-B073-E72EF7A5CDEE}" type="pres">
      <dgm:prSet presAssocID="{0777C77F-61C4-4949-896F-2E834EF7AF20}" presName="thickLine" presStyleLbl="alignNode1" presStyleIdx="3" presStyleCnt="6"/>
      <dgm:spPr/>
    </dgm:pt>
    <dgm:pt modelId="{8D251B9B-2515-4F54-B1F3-2667E32B09AD}" type="pres">
      <dgm:prSet presAssocID="{0777C77F-61C4-4949-896F-2E834EF7AF20}" presName="horz1" presStyleCnt="0"/>
      <dgm:spPr/>
    </dgm:pt>
    <dgm:pt modelId="{848EF9EF-A268-4868-9B72-5828DE93446B}" type="pres">
      <dgm:prSet presAssocID="{0777C77F-61C4-4949-896F-2E834EF7AF20}" presName="tx1" presStyleLbl="revTx" presStyleIdx="3" presStyleCnt="6"/>
      <dgm:spPr/>
    </dgm:pt>
    <dgm:pt modelId="{D6944483-FE03-40FD-867F-B36C17C675BC}" type="pres">
      <dgm:prSet presAssocID="{0777C77F-61C4-4949-896F-2E834EF7AF20}" presName="vert1" presStyleCnt="0"/>
      <dgm:spPr/>
    </dgm:pt>
    <dgm:pt modelId="{4ED09713-BAF2-42DA-A4AE-B49EDA65AA4A}" type="pres">
      <dgm:prSet presAssocID="{12596CA3-9B46-4ABE-83C0-7A5D00B5AE24}" presName="thickLine" presStyleLbl="alignNode1" presStyleIdx="4" presStyleCnt="6"/>
      <dgm:spPr/>
    </dgm:pt>
    <dgm:pt modelId="{4EBC36F5-6CC1-46D8-9200-6AFE80AD7D84}" type="pres">
      <dgm:prSet presAssocID="{12596CA3-9B46-4ABE-83C0-7A5D00B5AE24}" presName="horz1" presStyleCnt="0"/>
      <dgm:spPr/>
    </dgm:pt>
    <dgm:pt modelId="{01A6CB52-C384-4D9B-8E08-DED2D0BA77C8}" type="pres">
      <dgm:prSet presAssocID="{12596CA3-9B46-4ABE-83C0-7A5D00B5AE24}" presName="tx1" presStyleLbl="revTx" presStyleIdx="4" presStyleCnt="6"/>
      <dgm:spPr/>
    </dgm:pt>
    <dgm:pt modelId="{C0038079-7019-49D6-AF2D-BF769F6B88D9}" type="pres">
      <dgm:prSet presAssocID="{12596CA3-9B46-4ABE-83C0-7A5D00B5AE24}" presName="vert1" presStyleCnt="0"/>
      <dgm:spPr/>
    </dgm:pt>
    <dgm:pt modelId="{95A5B374-0242-4D6A-A180-2D9527ACE8AB}" type="pres">
      <dgm:prSet presAssocID="{2B1B9523-408B-4520-8541-8C4D77792069}" presName="thickLine" presStyleLbl="alignNode1" presStyleIdx="5" presStyleCnt="6"/>
      <dgm:spPr/>
    </dgm:pt>
    <dgm:pt modelId="{4F2E871B-C269-44AA-BA90-61CE45F3C3BF}" type="pres">
      <dgm:prSet presAssocID="{2B1B9523-408B-4520-8541-8C4D77792069}" presName="horz1" presStyleCnt="0"/>
      <dgm:spPr/>
    </dgm:pt>
    <dgm:pt modelId="{96B194FC-A158-4A38-B14B-AED078435CF3}" type="pres">
      <dgm:prSet presAssocID="{2B1B9523-408B-4520-8541-8C4D77792069}" presName="tx1" presStyleLbl="revTx" presStyleIdx="5" presStyleCnt="6"/>
      <dgm:spPr/>
    </dgm:pt>
    <dgm:pt modelId="{851BC01D-79A0-400A-8C07-607859DBBE75}" type="pres">
      <dgm:prSet presAssocID="{2B1B9523-408B-4520-8541-8C4D77792069}" presName="vert1" presStyleCnt="0"/>
      <dgm:spPr/>
    </dgm:pt>
  </dgm:ptLst>
  <dgm:cxnLst>
    <dgm:cxn modelId="{DD5B2B1D-EDB5-4C45-883B-83746CB80F5E}" srcId="{8102C513-51E0-41BD-A84C-613475022836}" destId="{12596CA3-9B46-4ABE-83C0-7A5D00B5AE24}" srcOrd="4" destOrd="0" parTransId="{EA8CBE4E-0639-4B70-9104-DC4A5A094E56}" sibTransId="{C79355B1-F191-4CAA-A418-5BB64AA13496}"/>
    <dgm:cxn modelId="{8BB2BB3C-4A7B-49E8-A82B-63357975FC68}" type="presOf" srcId="{2D191CE1-00C4-49FF-B931-C8407B64CEC6}" destId="{E267E6E5-9F10-46B7-9E75-1F32E2AC10A6}" srcOrd="0" destOrd="0" presId="urn:microsoft.com/office/officeart/2008/layout/LinedList"/>
    <dgm:cxn modelId="{7106944C-8720-4D34-8BBB-14D640A7EED4}" type="presOf" srcId="{2B1B9523-408B-4520-8541-8C4D77792069}" destId="{96B194FC-A158-4A38-B14B-AED078435CF3}" srcOrd="0" destOrd="0" presId="urn:microsoft.com/office/officeart/2008/layout/LinedList"/>
    <dgm:cxn modelId="{260D8B6E-9F73-4098-A81E-3D6045903588}" type="presOf" srcId="{8102C513-51E0-41BD-A84C-613475022836}" destId="{840EA15C-205C-4DC3-8475-BC66B1E4C934}" srcOrd="0" destOrd="0" presId="urn:microsoft.com/office/officeart/2008/layout/LinedList"/>
    <dgm:cxn modelId="{4BEAAC89-36C8-42A3-AD4F-A2D4EEB70EA7}" type="presOf" srcId="{12596CA3-9B46-4ABE-83C0-7A5D00B5AE24}" destId="{01A6CB52-C384-4D9B-8E08-DED2D0BA77C8}" srcOrd="0" destOrd="0" presId="urn:microsoft.com/office/officeart/2008/layout/LinedList"/>
    <dgm:cxn modelId="{FEA3F5AA-C154-4CAC-A93A-FBE1DF9F8EF4}" srcId="{8102C513-51E0-41BD-A84C-613475022836}" destId="{CCAE8282-45BD-404D-930C-8DEC13ABE060}" srcOrd="0" destOrd="0" parTransId="{CE954637-8BC7-463B-902F-D060DF310197}" sibTransId="{9005797B-1CA3-40D7-B83D-4A86555DF0F0}"/>
    <dgm:cxn modelId="{745452B2-1A7A-4270-8B57-64A3E42845CD}" type="presOf" srcId="{0777C77F-61C4-4949-896F-2E834EF7AF20}" destId="{848EF9EF-A268-4868-9B72-5828DE93446B}" srcOrd="0" destOrd="0" presId="urn:microsoft.com/office/officeart/2008/layout/LinedList"/>
    <dgm:cxn modelId="{B8F516B3-8190-47B8-BD4E-D6F0CD13CC68}" type="presOf" srcId="{2A15A69F-8F7F-413B-8BFE-18295E5D3388}" destId="{24BA87D2-244E-4A59-84D0-A68090D22A44}" srcOrd="0" destOrd="0" presId="urn:microsoft.com/office/officeart/2008/layout/LinedList"/>
    <dgm:cxn modelId="{44182EB9-FE7B-47EA-92E3-42B6F77F92B4}" srcId="{8102C513-51E0-41BD-A84C-613475022836}" destId="{2D191CE1-00C4-49FF-B931-C8407B64CEC6}" srcOrd="2" destOrd="0" parTransId="{18DE3056-8B64-4A95-9800-D0E751FCFFA6}" sibTransId="{367EB90B-0926-4694-8EED-99D546BA402E}"/>
    <dgm:cxn modelId="{0A937FD2-CD51-49C1-93DD-68C680F3CA54}" srcId="{8102C513-51E0-41BD-A84C-613475022836}" destId="{2B1B9523-408B-4520-8541-8C4D77792069}" srcOrd="5" destOrd="0" parTransId="{77E9BF6F-CC18-458F-9200-CD1DB14A93D1}" sibTransId="{A2FF7756-B4DB-440B-8889-C1255B38C1A2}"/>
    <dgm:cxn modelId="{38DCD7D3-E835-457A-9C95-E092DEEE21AA}" srcId="{8102C513-51E0-41BD-A84C-613475022836}" destId="{0777C77F-61C4-4949-896F-2E834EF7AF20}" srcOrd="3" destOrd="0" parTransId="{E0848C19-F235-4BB1-BB32-3A6FA6CC15EF}" sibTransId="{43E08F56-EE3C-4A6C-81D1-FCD484EC04AF}"/>
    <dgm:cxn modelId="{EFCE9FE9-F406-497A-9FBB-0ABE84234EB5}" srcId="{8102C513-51E0-41BD-A84C-613475022836}" destId="{2A15A69F-8F7F-413B-8BFE-18295E5D3388}" srcOrd="1" destOrd="0" parTransId="{173EFF52-7F6C-4528-95A3-199897BE2F73}" sibTransId="{103218FA-BD74-4FC2-82E0-E418BC00CDDF}"/>
    <dgm:cxn modelId="{167012EF-BEF0-49C2-B1DF-D6D2AEE8A245}" type="presOf" srcId="{CCAE8282-45BD-404D-930C-8DEC13ABE060}" destId="{23ED7303-0FD4-454A-9D60-C3EE40F8A1C1}" srcOrd="0" destOrd="0" presId="urn:microsoft.com/office/officeart/2008/layout/LinedList"/>
    <dgm:cxn modelId="{E2E8AC7E-98EE-4C8F-824E-D42AFA2AD562}" type="presParOf" srcId="{840EA15C-205C-4DC3-8475-BC66B1E4C934}" destId="{2013DDE4-847A-4354-9186-0378A610CDBD}" srcOrd="0" destOrd="0" presId="urn:microsoft.com/office/officeart/2008/layout/LinedList"/>
    <dgm:cxn modelId="{C79499B9-2BEE-4F45-BB22-52C4F1168E5B}" type="presParOf" srcId="{840EA15C-205C-4DC3-8475-BC66B1E4C934}" destId="{BB214FC5-9C5F-40D0-A4DC-4B08FAD5E32D}" srcOrd="1" destOrd="0" presId="urn:microsoft.com/office/officeart/2008/layout/LinedList"/>
    <dgm:cxn modelId="{12592F15-A457-4F86-8E88-82B93381ABE6}" type="presParOf" srcId="{BB214FC5-9C5F-40D0-A4DC-4B08FAD5E32D}" destId="{23ED7303-0FD4-454A-9D60-C3EE40F8A1C1}" srcOrd="0" destOrd="0" presId="urn:microsoft.com/office/officeart/2008/layout/LinedList"/>
    <dgm:cxn modelId="{8E59D16E-97AA-487A-B320-14704F866A16}" type="presParOf" srcId="{BB214FC5-9C5F-40D0-A4DC-4B08FAD5E32D}" destId="{8BEE89A4-FCF3-43F6-9032-4A9893681265}" srcOrd="1" destOrd="0" presId="urn:microsoft.com/office/officeart/2008/layout/LinedList"/>
    <dgm:cxn modelId="{00AD2CC9-CFDE-43B6-B08F-920819F9DA09}" type="presParOf" srcId="{840EA15C-205C-4DC3-8475-BC66B1E4C934}" destId="{BE84F20F-34D5-4692-81C6-315CD0C44193}" srcOrd="2" destOrd="0" presId="urn:microsoft.com/office/officeart/2008/layout/LinedList"/>
    <dgm:cxn modelId="{BAAF0228-0E74-487A-ABF4-56FF1B7AF89F}" type="presParOf" srcId="{840EA15C-205C-4DC3-8475-BC66B1E4C934}" destId="{1A605B3A-55CF-4750-B88B-49AFE64E5FDA}" srcOrd="3" destOrd="0" presId="urn:microsoft.com/office/officeart/2008/layout/LinedList"/>
    <dgm:cxn modelId="{FBC4F199-94A9-408D-B11D-5752FA4B10E5}" type="presParOf" srcId="{1A605B3A-55CF-4750-B88B-49AFE64E5FDA}" destId="{24BA87D2-244E-4A59-84D0-A68090D22A44}" srcOrd="0" destOrd="0" presId="urn:microsoft.com/office/officeart/2008/layout/LinedList"/>
    <dgm:cxn modelId="{ACB92191-105F-477B-ADBD-00D19DC95B82}" type="presParOf" srcId="{1A605B3A-55CF-4750-B88B-49AFE64E5FDA}" destId="{DC4BD370-138D-43E1-8B49-DBA42626D1E5}" srcOrd="1" destOrd="0" presId="urn:microsoft.com/office/officeart/2008/layout/LinedList"/>
    <dgm:cxn modelId="{51E6DABB-5B36-410F-BB6F-C24290D059BC}" type="presParOf" srcId="{840EA15C-205C-4DC3-8475-BC66B1E4C934}" destId="{997CE134-C21F-4D5F-8D10-1A2699104D01}" srcOrd="4" destOrd="0" presId="urn:microsoft.com/office/officeart/2008/layout/LinedList"/>
    <dgm:cxn modelId="{89F2F298-7293-4745-A6C5-8AFA260F2E9A}" type="presParOf" srcId="{840EA15C-205C-4DC3-8475-BC66B1E4C934}" destId="{16A4C8C1-8AA3-4AAB-8852-E5CE25E5A401}" srcOrd="5" destOrd="0" presId="urn:microsoft.com/office/officeart/2008/layout/LinedList"/>
    <dgm:cxn modelId="{3C72F4F5-24E5-4DEB-97AE-48607266C030}" type="presParOf" srcId="{16A4C8C1-8AA3-4AAB-8852-E5CE25E5A401}" destId="{E267E6E5-9F10-46B7-9E75-1F32E2AC10A6}" srcOrd="0" destOrd="0" presId="urn:microsoft.com/office/officeart/2008/layout/LinedList"/>
    <dgm:cxn modelId="{4745F263-0DA9-46CE-8398-A800C4748658}" type="presParOf" srcId="{16A4C8C1-8AA3-4AAB-8852-E5CE25E5A401}" destId="{C5887AA4-5B62-4768-A4D4-B1BFF7B9711A}" srcOrd="1" destOrd="0" presId="urn:microsoft.com/office/officeart/2008/layout/LinedList"/>
    <dgm:cxn modelId="{3A6F8D83-F8E7-47DA-BA81-57B607588A46}" type="presParOf" srcId="{840EA15C-205C-4DC3-8475-BC66B1E4C934}" destId="{EF4ECC27-30A1-4286-B073-E72EF7A5CDEE}" srcOrd="6" destOrd="0" presId="urn:microsoft.com/office/officeart/2008/layout/LinedList"/>
    <dgm:cxn modelId="{A5C2DCEE-BEAD-40DA-B1F2-6483BEF32BDA}" type="presParOf" srcId="{840EA15C-205C-4DC3-8475-BC66B1E4C934}" destId="{8D251B9B-2515-4F54-B1F3-2667E32B09AD}" srcOrd="7" destOrd="0" presId="urn:microsoft.com/office/officeart/2008/layout/LinedList"/>
    <dgm:cxn modelId="{ABCDEC71-DC3A-4730-8ED0-65F3544F8592}" type="presParOf" srcId="{8D251B9B-2515-4F54-B1F3-2667E32B09AD}" destId="{848EF9EF-A268-4868-9B72-5828DE93446B}" srcOrd="0" destOrd="0" presId="urn:microsoft.com/office/officeart/2008/layout/LinedList"/>
    <dgm:cxn modelId="{4EC3E510-E64C-41A7-A4C6-93D6E35BC7B2}" type="presParOf" srcId="{8D251B9B-2515-4F54-B1F3-2667E32B09AD}" destId="{D6944483-FE03-40FD-867F-B36C17C675BC}" srcOrd="1" destOrd="0" presId="urn:microsoft.com/office/officeart/2008/layout/LinedList"/>
    <dgm:cxn modelId="{C16C3BCB-DB68-4DBA-8EA4-493A5D75D4C2}" type="presParOf" srcId="{840EA15C-205C-4DC3-8475-BC66B1E4C934}" destId="{4ED09713-BAF2-42DA-A4AE-B49EDA65AA4A}" srcOrd="8" destOrd="0" presId="urn:microsoft.com/office/officeart/2008/layout/LinedList"/>
    <dgm:cxn modelId="{28054014-93F9-4BAE-8F17-73D72AC4FCB4}" type="presParOf" srcId="{840EA15C-205C-4DC3-8475-BC66B1E4C934}" destId="{4EBC36F5-6CC1-46D8-9200-6AFE80AD7D84}" srcOrd="9" destOrd="0" presId="urn:microsoft.com/office/officeart/2008/layout/LinedList"/>
    <dgm:cxn modelId="{BB311C00-F601-42D2-9AD9-1F97219EB86C}" type="presParOf" srcId="{4EBC36F5-6CC1-46D8-9200-6AFE80AD7D84}" destId="{01A6CB52-C384-4D9B-8E08-DED2D0BA77C8}" srcOrd="0" destOrd="0" presId="urn:microsoft.com/office/officeart/2008/layout/LinedList"/>
    <dgm:cxn modelId="{58F5A284-FA0A-4A5F-BE71-3F68C151EB24}" type="presParOf" srcId="{4EBC36F5-6CC1-46D8-9200-6AFE80AD7D84}" destId="{C0038079-7019-49D6-AF2D-BF769F6B88D9}" srcOrd="1" destOrd="0" presId="urn:microsoft.com/office/officeart/2008/layout/LinedList"/>
    <dgm:cxn modelId="{2436137C-EA1A-4260-A8C8-EAF0BBDE0629}" type="presParOf" srcId="{840EA15C-205C-4DC3-8475-BC66B1E4C934}" destId="{95A5B374-0242-4D6A-A180-2D9527ACE8AB}" srcOrd="10" destOrd="0" presId="urn:microsoft.com/office/officeart/2008/layout/LinedList"/>
    <dgm:cxn modelId="{E8026BD8-430E-4D91-95AA-7EDB738A91B5}" type="presParOf" srcId="{840EA15C-205C-4DC3-8475-BC66B1E4C934}" destId="{4F2E871B-C269-44AA-BA90-61CE45F3C3BF}" srcOrd="11" destOrd="0" presId="urn:microsoft.com/office/officeart/2008/layout/LinedList"/>
    <dgm:cxn modelId="{49C2058B-312A-426F-AC03-D5DEDE2FA94B}" type="presParOf" srcId="{4F2E871B-C269-44AA-BA90-61CE45F3C3BF}" destId="{96B194FC-A158-4A38-B14B-AED078435CF3}" srcOrd="0" destOrd="0" presId="urn:microsoft.com/office/officeart/2008/layout/LinedList"/>
    <dgm:cxn modelId="{D6A7C386-D56F-4B95-ADBE-BC713B6F9E06}" type="presParOf" srcId="{4F2E871B-C269-44AA-BA90-61CE45F3C3BF}" destId="{851BC01D-79A0-400A-8C07-607859DBBE7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0FE16BC-E462-43C3-9214-BD70F94A3690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0CB355A-9AB0-40E4-B40E-208D4117BED3}">
      <dgm:prSet/>
      <dgm:spPr/>
      <dgm:t>
        <a:bodyPr/>
        <a:lstStyle/>
        <a:p>
          <a:r>
            <a:rPr lang="zh-TW"/>
            <a:t>目的：突顯園所的教學環境品質與課程專業度。</a:t>
          </a:r>
          <a:endParaRPr lang="en-US"/>
        </a:p>
      </dgm:t>
    </dgm:pt>
    <dgm:pt modelId="{1CA0C349-3A60-4B83-91D3-144B52D23772}" type="parTrans" cxnId="{07F560E7-0939-43F7-ADA3-D91104173E97}">
      <dgm:prSet/>
      <dgm:spPr/>
      <dgm:t>
        <a:bodyPr/>
        <a:lstStyle/>
        <a:p>
          <a:endParaRPr lang="en-US"/>
        </a:p>
      </dgm:t>
    </dgm:pt>
    <dgm:pt modelId="{FDC91DCA-0B14-4439-8DBE-8D31502323E5}" type="sibTrans" cxnId="{07F560E7-0939-43F7-ADA3-D91104173E97}">
      <dgm:prSet/>
      <dgm:spPr/>
      <dgm:t>
        <a:bodyPr/>
        <a:lstStyle/>
        <a:p>
          <a:endParaRPr lang="en-US"/>
        </a:p>
      </dgm:t>
    </dgm:pt>
    <dgm:pt modelId="{1BDC61EE-26EB-4995-90AB-C9A405CACBED}">
      <dgm:prSet/>
      <dgm:spPr/>
      <dgm:t>
        <a:bodyPr/>
        <a:lstStyle/>
        <a:p>
          <a:r>
            <a:rPr lang="zh-TW"/>
            <a:t>記錄學習環境</a:t>
          </a:r>
          <a:endParaRPr lang="en-US"/>
        </a:p>
      </dgm:t>
    </dgm:pt>
    <dgm:pt modelId="{B5256BAE-B097-4AA3-8391-87B8522B5730}" type="parTrans" cxnId="{6B7DF095-218B-4544-AEB7-A20C01F33C30}">
      <dgm:prSet/>
      <dgm:spPr/>
      <dgm:t>
        <a:bodyPr/>
        <a:lstStyle/>
        <a:p>
          <a:endParaRPr lang="en-US"/>
        </a:p>
      </dgm:t>
    </dgm:pt>
    <dgm:pt modelId="{50978DD7-9BF4-4A5F-8BBA-0A338FF0FC34}" type="sibTrans" cxnId="{6B7DF095-218B-4544-AEB7-A20C01F33C30}">
      <dgm:prSet/>
      <dgm:spPr/>
      <dgm:t>
        <a:bodyPr/>
        <a:lstStyle/>
        <a:p>
          <a:endParaRPr lang="en-US"/>
        </a:p>
      </dgm:t>
    </dgm:pt>
    <dgm:pt modelId="{468DE195-E075-4FBA-B1F5-6A532CBFD250}">
      <dgm:prSet/>
      <dgm:spPr/>
      <dgm:t>
        <a:bodyPr/>
        <a:lstStyle/>
        <a:p>
          <a:r>
            <a:rPr lang="zh-TW"/>
            <a:t>主題學習角落介紹</a:t>
          </a:r>
          <a:endParaRPr lang="en-US"/>
        </a:p>
      </dgm:t>
    </dgm:pt>
    <dgm:pt modelId="{5B56383E-38C0-4D7A-97F5-A58C3FB6DBF4}" type="parTrans" cxnId="{A2A607D3-3468-44E0-878C-C364EE31574A}">
      <dgm:prSet/>
      <dgm:spPr/>
      <dgm:t>
        <a:bodyPr/>
        <a:lstStyle/>
        <a:p>
          <a:endParaRPr lang="en-US"/>
        </a:p>
      </dgm:t>
    </dgm:pt>
    <dgm:pt modelId="{9F33BA50-A3F4-481D-9E40-8589C07A34B0}" type="sibTrans" cxnId="{A2A607D3-3468-44E0-878C-C364EE31574A}">
      <dgm:prSet/>
      <dgm:spPr/>
      <dgm:t>
        <a:bodyPr/>
        <a:lstStyle/>
        <a:p>
          <a:endParaRPr lang="en-US"/>
        </a:p>
      </dgm:t>
    </dgm:pt>
    <dgm:pt modelId="{BDFA14C4-E6D2-4E77-85B9-9FCE9127E59A}">
      <dgm:prSet/>
      <dgm:spPr/>
      <dgm:t>
        <a:bodyPr/>
        <a:lstStyle/>
        <a:p>
          <a:r>
            <a:rPr lang="zh-TW"/>
            <a:t>教具使用教學</a:t>
          </a:r>
          <a:endParaRPr lang="en-US"/>
        </a:p>
      </dgm:t>
    </dgm:pt>
    <dgm:pt modelId="{37BABDD9-E677-4086-A9E9-EB39010295D2}" type="parTrans" cxnId="{01C62CAE-F2E1-4A66-B268-640A6ACAB865}">
      <dgm:prSet/>
      <dgm:spPr/>
      <dgm:t>
        <a:bodyPr/>
        <a:lstStyle/>
        <a:p>
          <a:endParaRPr lang="en-US"/>
        </a:p>
      </dgm:t>
    </dgm:pt>
    <dgm:pt modelId="{4154C0DF-6543-495D-9068-CCACEF26D2F5}" type="sibTrans" cxnId="{01C62CAE-F2E1-4A66-B268-640A6ACAB865}">
      <dgm:prSet/>
      <dgm:spPr/>
      <dgm:t>
        <a:bodyPr/>
        <a:lstStyle/>
        <a:p>
          <a:endParaRPr lang="en-US"/>
        </a:p>
      </dgm:t>
    </dgm:pt>
    <dgm:pt modelId="{01E5469A-EAE6-4C93-99FE-04AE9A2FA91A}">
      <dgm:prSet/>
      <dgm:spPr/>
      <dgm:t>
        <a:bodyPr/>
        <a:lstStyle/>
        <a:p>
          <a:r>
            <a:rPr lang="zh-TW"/>
            <a:t>環境清潔與安全設施</a:t>
          </a:r>
          <a:endParaRPr lang="en-US"/>
        </a:p>
      </dgm:t>
    </dgm:pt>
    <dgm:pt modelId="{997802A3-87F0-4020-AC6C-3DF74CCE584A}" type="parTrans" cxnId="{0EE40C9E-EF49-4AF8-B678-8D7AFE9C6110}">
      <dgm:prSet/>
      <dgm:spPr/>
      <dgm:t>
        <a:bodyPr/>
        <a:lstStyle/>
        <a:p>
          <a:endParaRPr lang="en-US"/>
        </a:p>
      </dgm:t>
    </dgm:pt>
    <dgm:pt modelId="{3D6910CF-D9B5-4FD3-A238-078807898634}" type="sibTrans" cxnId="{0EE40C9E-EF49-4AF8-B678-8D7AFE9C6110}">
      <dgm:prSet/>
      <dgm:spPr/>
      <dgm:t>
        <a:bodyPr/>
        <a:lstStyle/>
        <a:p>
          <a:endParaRPr lang="en-US"/>
        </a:p>
      </dgm:t>
    </dgm:pt>
    <dgm:pt modelId="{16E4FC15-E783-40BC-B500-015FEA8BC1FE}" type="pres">
      <dgm:prSet presAssocID="{00FE16BC-E462-43C3-9214-BD70F94A3690}" presName="linear" presStyleCnt="0">
        <dgm:presLayoutVars>
          <dgm:animLvl val="lvl"/>
          <dgm:resizeHandles val="exact"/>
        </dgm:presLayoutVars>
      </dgm:prSet>
      <dgm:spPr/>
    </dgm:pt>
    <dgm:pt modelId="{C3AED79D-AE2B-429B-9713-470477891DB8}" type="pres">
      <dgm:prSet presAssocID="{30CB355A-9AB0-40E4-B40E-208D4117BED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070AB3B-6317-4B61-BEF6-E63D2EA81BC9}" type="pres">
      <dgm:prSet presAssocID="{FDC91DCA-0B14-4439-8DBE-8D31502323E5}" presName="spacer" presStyleCnt="0"/>
      <dgm:spPr/>
    </dgm:pt>
    <dgm:pt modelId="{01C30EAF-1DB2-4B60-9578-B038BE4971CC}" type="pres">
      <dgm:prSet presAssocID="{1BDC61EE-26EB-4995-90AB-C9A405CACBED}" presName="parentText" presStyleLbl="node1" presStyleIdx="1" presStyleCnt="2" custScaleY="43095">
        <dgm:presLayoutVars>
          <dgm:chMax val="0"/>
          <dgm:bulletEnabled val="1"/>
        </dgm:presLayoutVars>
      </dgm:prSet>
      <dgm:spPr/>
    </dgm:pt>
    <dgm:pt modelId="{B5AE53E7-8EBD-4CA2-A2D8-4D9D3EDDD99D}" type="pres">
      <dgm:prSet presAssocID="{1BDC61EE-26EB-4995-90AB-C9A405CACBED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7C9B4526-6173-43A4-9034-9FFD80F2CAE4}" type="presOf" srcId="{468DE195-E075-4FBA-B1F5-6A532CBFD250}" destId="{B5AE53E7-8EBD-4CA2-A2D8-4D9D3EDDD99D}" srcOrd="0" destOrd="0" presId="urn:microsoft.com/office/officeart/2005/8/layout/vList2"/>
    <dgm:cxn modelId="{6B7DF095-218B-4544-AEB7-A20C01F33C30}" srcId="{00FE16BC-E462-43C3-9214-BD70F94A3690}" destId="{1BDC61EE-26EB-4995-90AB-C9A405CACBED}" srcOrd="1" destOrd="0" parTransId="{B5256BAE-B097-4AA3-8391-87B8522B5730}" sibTransId="{50978DD7-9BF4-4A5F-8BBA-0A338FF0FC34}"/>
    <dgm:cxn modelId="{0EE40C9E-EF49-4AF8-B678-8D7AFE9C6110}" srcId="{1BDC61EE-26EB-4995-90AB-C9A405CACBED}" destId="{01E5469A-EAE6-4C93-99FE-04AE9A2FA91A}" srcOrd="2" destOrd="0" parTransId="{997802A3-87F0-4020-AC6C-3DF74CCE584A}" sibTransId="{3D6910CF-D9B5-4FD3-A238-078807898634}"/>
    <dgm:cxn modelId="{6F92D39F-AA11-42EA-8A43-C0FE0D8E6387}" type="presOf" srcId="{01E5469A-EAE6-4C93-99FE-04AE9A2FA91A}" destId="{B5AE53E7-8EBD-4CA2-A2D8-4D9D3EDDD99D}" srcOrd="0" destOrd="2" presId="urn:microsoft.com/office/officeart/2005/8/layout/vList2"/>
    <dgm:cxn modelId="{3FAF89A1-EB17-4E01-B43F-0B9DB0D991E3}" type="presOf" srcId="{BDFA14C4-E6D2-4E77-85B9-9FCE9127E59A}" destId="{B5AE53E7-8EBD-4CA2-A2D8-4D9D3EDDD99D}" srcOrd="0" destOrd="1" presId="urn:microsoft.com/office/officeart/2005/8/layout/vList2"/>
    <dgm:cxn modelId="{01C62CAE-F2E1-4A66-B268-640A6ACAB865}" srcId="{1BDC61EE-26EB-4995-90AB-C9A405CACBED}" destId="{BDFA14C4-E6D2-4E77-85B9-9FCE9127E59A}" srcOrd="1" destOrd="0" parTransId="{37BABDD9-E677-4086-A9E9-EB39010295D2}" sibTransId="{4154C0DF-6543-495D-9068-CCACEF26D2F5}"/>
    <dgm:cxn modelId="{6B4B1BC0-CAEC-4B34-882D-85E593E0E48E}" type="presOf" srcId="{00FE16BC-E462-43C3-9214-BD70F94A3690}" destId="{16E4FC15-E783-40BC-B500-015FEA8BC1FE}" srcOrd="0" destOrd="0" presId="urn:microsoft.com/office/officeart/2005/8/layout/vList2"/>
    <dgm:cxn modelId="{A2A607D3-3468-44E0-878C-C364EE31574A}" srcId="{1BDC61EE-26EB-4995-90AB-C9A405CACBED}" destId="{468DE195-E075-4FBA-B1F5-6A532CBFD250}" srcOrd="0" destOrd="0" parTransId="{5B56383E-38C0-4D7A-97F5-A58C3FB6DBF4}" sibTransId="{9F33BA50-A3F4-481D-9E40-8589C07A34B0}"/>
    <dgm:cxn modelId="{25A80EE3-CFBE-4948-96DF-43E6BF4E14E9}" type="presOf" srcId="{30CB355A-9AB0-40E4-B40E-208D4117BED3}" destId="{C3AED79D-AE2B-429B-9713-470477891DB8}" srcOrd="0" destOrd="0" presId="urn:microsoft.com/office/officeart/2005/8/layout/vList2"/>
    <dgm:cxn modelId="{07F560E7-0939-43F7-ADA3-D91104173E97}" srcId="{00FE16BC-E462-43C3-9214-BD70F94A3690}" destId="{30CB355A-9AB0-40E4-B40E-208D4117BED3}" srcOrd="0" destOrd="0" parTransId="{1CA0C349-3A60-4B83-91D3-144B52D23772}" sibTransId="{FDC91DCA-0B14-4439-8DBE-8D31502323E5}"/>
    <dgm:cxn modelId="{13AD40FF-BC56-4584-A4BF-E6D0E751981C}" type="presOf" srcId="{1BDC61EE-26EB-4995-90AB-C9A405CACBED}" destId="{01C30EAF-1DB2-4B60-9578-B038BE4971CC}" srcOrd="0" destOrd="0" presId="urn:microsoft.com/office/officeart/2005/8/layout/vList2"/>
    <dgm:cxn modelId="{9FC2D0C6-85D1-4893-93F9-9DDA2B6421ED}" type="presParOf" srcId="{16E4FC15-E783-40BC-B500-015FEA8BC1FE}" destId="{C3AED79D-AE2B-429B-9713-470477891DB8}" srcOrd="0" destOrd="0" presId="urn:microsoft.com/office/officeart/2005/8/layout/vList2"/>
    <dgm:cxn modelId="{C9F57C5A-A9E0-4F0C-9025-4C71BB207C2D}" type="presParOf" srcId="{16E4FC15-E783-40BC-B500-015FEA8BC1FE}" destId="{B070AB3B-6317-4B61-BEF6-E63D2EA81BC9}" srcOrd="1" destOrd="0" presId="urn:microsoft.com/office/officeart/2005/8/layout/vList2"/>
    <dgm:cxn modelId="{F72CCB1D-26D3-4E00-B2CC-16F944BB5961}" type="presParOf" srcId="{16E4FC15-E783-40BC-B500-015FEA8BC1FE}" destId="{01C30EAF-1DB2-4B60-9578-B038BE4971CC}" srcOrd="2" destOrd="0" presId="urn:microsoft.com/office/officeart/2005/8/layout/vList2"/>
    <dgm:cxn modelId="{DF41D6C8-E559-4D4D-9A13-BDBECC59E2C4}" type="presParOf" srcId="{16E4FC15-E783-40BC-B500-015FEA8BC1FE}" destId="{B5AE53E7-8EBD-4CA2-A2D8-4D9D3EDDD99D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13CBFF1-81CE-4AF4-BA0A-A6510C2C9AE5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868CD75-6B05-4A79-9125-7574A7AAB1F9}">
      <dgm:prSet/>
      <dgm:spPr>
        <a:solidFill>
          <a:schemeClr val="accent5"/>
        </a:solidFill>
      </dgm:spPr>
      <dgm:t>
        <a:bodyPr/>
        <a:lstStyle/>
        <a:p>
          <a:r>
            <a:rPr lang="zh-TW" dirty="0"/>
            <a:t>目的：強化專業形象，幫助觀眾理解影片內容。</a:t>
          </a:r>
          <a:endParaRPr lang="en-US" dirty="0"/>
        </a:p>
      </dgm:t>
    </dgm:pt>
    <dgm:pt modelId="{5A036F57-F1B8-4ECE-B47B-EAF3026CA9B0}" type="parTrans" cxnId="{D4C28A3C-EEC9-4A75-A2F4-DD2087A2AE6D}">
      <dgm:prSet/>
      <dgm:spPr/>
      <dgm:t>
        <a:bodyPr/>
        <a:lstStyle/>
        <a:p>
          <a:endParaRPr lang="en-US"/>
        </a:p>
      </dgm:t>
    </dgm:pt>
    <dgm:pt modelId="{72BB210E-85D6-4CF9-B310-CABBD7685DB7}" type="sibTrans" cxnId="{D4C28A3C-EEC9-4A75-A2F4-DD2087A2AE6D}">
      <dgm:prSet/>
      <dgm:spPr/>
      <dgm:t>
        <a:bodyPr/>
        <a:lstStyle/>
        <a:p>
          <a:endParaRPr lang="en-US"/>
        </a:p>
      </dgm:t>
    </dgm:pt>
    <dgm:pt modelId="{5E9DE304-4961-4ED1-8375-C7405B81220E}">
      <dgm:prSet/>
      <dgm:spPr>
        <a:solidFill>
          <a:schemeClr val="accent6"/>
        </a:solidFill>
      </dgm:spPr>
      <dgm:t>
        <a:bodyPr/>
        <a:lstStyle/>
        <a:p>
          <a:r>
            <a:rPr lang="zh-TW"/>
            <a:t>表達影片重點</a:t>
          </a:r>
          <a:endParaRPr lang="en-US"/>
        </a:p>
      </dgm:t>
    </dgm:pt>
    <dgm:pt modelId="{44A6F4C4-A0E6-41B9-8602-08954562550A}" type="parTrans" cxnId="{E57F56B5-77BA-42AE-88F3-2532ADBC5D64}">
      <dgm:prSet/>
      <dgm:spPr/>
      <dgm:t>
        <a:bodyPr/>
        <a:lstStyle/>
        <a:p>
          <a:endParaRPr lang="en-US"/>
        </a:p>
      </dgm:t>
    </dgm:pt>
    <dgm:pt modelId="{944ADB46-1EC8-4EBE-92C5-FF2EDE529DEF}" type="sibTrans" cxnId="{E57F56B5-77BA-42AE-88F3-2532ADBC5D64}">
      <dgm:prSet/>
      <dgm:spPr/>
      <dgm:t>
        <a:bodyPr/>
        <a:lstStyle/>
        <a:p>
          <a:endParaRPr lang="en-US"/>
        </a:p>
      </dgm:t>
    </dgm:pt>
    <dgm:pt modelId="{2E1BB7A3-67B3-4611-9C00-6DCD3CA788B0}">
      <dgm:prSet/>
      <dgm:spPr/>
      <dgm:t>
        <a:bodyPr/>
        <a:lstStyle/>
        <a:p>
          <a:r>
            <a:rPr lang="zh-TW"/>
            <a:t>課程理念說明旁白</a:t>
          </a:r>
          <a:endParaRPr lang="en-US"/>
        </a:p>
      </dgm:t>
    </dgm:pt>
    <dgm:pt modelId="{37A0E762-F383-41F3-B621-06DF0CE7451B}" type="parTrans" cxnId="{3C357DA7-2ED0-40FE-95AD-C0433224BD36}">
      <dgm:prSet/>
      <dgm:spPr/>
      <dgm:t>
        <a:bodyPr/>
        <a:lstStyle/>
        <a:p>
          <a:endParaRPr lang="en-US"/>
        </a:p>
      </dgm:t>
    </dgm:pt>
    <dgm:pt modelId="{6CC42E36-9B92-40A4-8144-02160BFA6ABE}" type="sibTrans" cxnId="{3C357DA7-2ED0-40FE-95AD-C0433224BD36}">
      <dgm:prSet/>
      <dgm:spPr/>
      <dgm:t>
        <a:bodyPr/>
        <a:lstStyle/>
        <a:p>
          <a:endParaRPr lang="en-US"/>
        </a:p>
      </dgm:t>
    </dgm:pt>
    <dgm:pt modelId="{8DDA8298-497D-4213-82EE-02FD7B87863A}">
      <dgm:prSet/>
      <dgm:spPr/>
      <dgm:t>
        <a:bodyPr/>
        <a:lstStyle/>
        <a:p>
          <a:r>
            <a:rPr lang="zh-TW"/>
            <a:t>保育技巧教學講解</a:t>
          </a:r>
          <a:endParaRPr lang="en-US"/>
        </a:p>
      </dgm:t>
    </dgm:pt>
    <dgm:pt modelId="{94D10324-81A9-4DF8-A03E-CE6D6323FD37}" type="parTrans" cxnId="{AA2FCA81-5816-4ED5-ACB6-DA56F6664A91}">
      <dgm:prSet/>
      <dgm:spPr/>
      <dgm:t>
        <a:bodyPr/>
        <a:lstStyle/>
        <a:p>
          <a:endParaRPr lang="en-US"/>
        </a:p>
      </dgm:t>
    </dgm:pt>
    <dgm:pt modelId="{7F782CE7-FD78-4D26-8F98-05EBE3181CA1}" type="sibTrans" cxnId="{AA2FCA81-5816-4ED5-ACB6-DA56F6664A91}">
      <dgm:prSet/>
      <dgm:spPr/>
      <dgm:t>
        <a:bodyPr/>
        <a:lstStyle/>
        <a:p>
          <a:endParaRPr lang="en-US"/>
        </a:p>
      </dgm:t>
    </dgm:pt>
    <dgm:pt modelId="{ABB47258-2791-4599-92CD-A456769F75C0}">
      <dgm:prSet/>
      <dgm:spPr/>
      <dgm:t>
        <a:bodyPr/>
        <a:lstStyle/>
        <a:p>
          <a:r>
            <a:rPr lang="zh-TW"/>
            <a:t>活動現場即時解說</a:t>
          </a:r>
          <a:endParaRPr lang="en-US"/>
        </a:p>
      </dgm:t>
    </dgm:pt>
    <dgm:pt modelId="{34D2EDB6-85C4-4BA9-BCD9-B4CD826CE971}" type="parTrans" cxnId="{1EE0689E-B9E8-4BB1-8A5D-8C140E35E0CC}">
      <dgm:prSet/>
      <dgm:spPr/>
      <dgm:t>
        <a:bodyPr/>
        <a:lstStyle/>
        <a:p>
          <a:endParaRPr lang="en-US"/>
        </a:p>
      </dgm:t>
    </dgm:pt>
    <dgm:pt modelId="{2BB83F1B-CB84-45A5-AAE7-C4CE643B439A}" type="sibTrans" cxnId="{1EE0689E-B9E8-4BB1-8A5D-8C140E35E0CC}">
      <dgm:prSet/>
      <dgm:spPr/>
      <dgm:t>
        <a:bodyPr/>
        <a:lstStyle/>
        <a:p>
          <a:endParaRPr lang="en-US"/>
        </a:p>
      </dgm:t>
    </dgm:pt>
    <dgm:pt modelId="{14A5EFDE-C967-47DF-9B50-09DDEA4B58A4}" type="pres">
      <dgm:prSet presAssocID="{013CBFF1-81CE-4AF4-BA0A-A6510C2C9AE5}" presName="linear" presStyleCnt="0">
        <dgm:presLayoutVars>
          <dgm:animLvl val="lvl"/>
          <dgm:resizeHandles val="exact"/>
        </dgm:presLayoutVars>
      </dgm:prSet>
      <dgm:spPr/>
    </dgm:pt>
    <dgm:pt modelId="{CE7903F4-7B24-4F04-9EF0-B8F286AA9B51}" type="pres">
      <dgm:prSet presAssocID="{3868CD75-6B05-4A79-9125-7574A7AAB1F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1A84198-91AF-4947-864E-738CBB2D5E3E}" type="pres">
      <dgm:prSet presAssocID="{72BB210E-85D6-4CF9-B310-CABBD7685DB7}" presName="spacer" presStyleCnt="0"/>
      <dgm:spPr/>
    </dgm:pt>
    <dgm:pt modelId="{0E19AF14-8BB5-4C74-8392-8CBA347C17D9}" type="pres">
      <dgm:prSet presAssocID="{5E9DE304-4961-4ED1-8375-C7405B81220E}" presName="parentText" presStyleLbl="node1" presStyleIdx="1" presStyleCnt="2" custScaleY="46822">
        <dgm:presLayoutVars>
          <dgm:chMax val="0"/>
          <dgm:bulletEnabled val="1"/>
        </dgm:presLayoutVars>
      </dgm:prSet>
      <dgm:spPr/>
    </dgm:pt>
    <dgm:pt modelId="{597907F8-1EEA-4837-8EC7-8112A9B64979}" type="pres">
      <dgm:prSet presAssocID="{5E9DE304-4961-4ED1-8375-C7405B81220E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057E3214-DF62-478A-BD4C-74890C60B446}" type="presOf" srcId="{013CBFF1-81CE-4AF4-BA0A-A6510C2C9AE5}" destId="{14A5EFDE-C967-47DF-9B50-09DDEA4B58A4}" srcOrd="0" destOrd="0" presId="urn:microsoft.com/office/officeart/2005/8/layout/vList2"/>
    <dgm:cxn modelId="{D4C28A3C-EEC9-4A75-A2F4-DD2087A2AE6D}" srcId="{013CBFF1-81CE-4AF4-BA0A-A6510C2C9AE5}" destId="{3868CD75-6B05-4A79-9125-7574A7AAB1F9}" srcOrd="0" destOrd="0" parTransId="{5A036F57-F1B8-4ECE-B47B-EAF3026CA9B0}" sibTransId="{72BB210E-85D6-4CF9-B310-CABBD7685DB7}"/>
    <dgm:cxn modelId="{4116807F-5769-4BA7-9145-3D18AD671B70}" type="presOf" srcId="{5E9DE304-4961-4ED1-8375-C7405B81220E}" destId="{0E19AF14-8BB5-4C74-8392-8CBA347C17D9}" srcOrd="0" destOrd="0" presId="urn:microsoft.com/office/officeart/2005/8/layout/vList2"/>
    <dgm:cxn modelId="{AA2FCA81-5816-4ED5-ACB6-DA56F6664A91}" srcId="{5E9DE304-4961-4ED1-8375-C7405B81220E}" destId="{8DDA8298-497D-4213-82EE-02FD7B87863A}" srcOrd="1" destOrd="0" parTransId="{94D10324-81A9-4DF8-A03E-CE6D6323FD37}" sibTransId="{7F782CE7-FD78-4D26-8F98-05EBE3181CA1}"/>
    <dgm:cxn modelId="{356FC686-560C-4ABB-9C6A-2385136C7E91}" type="presOf" srcId="{8DDA8298-497D-4213-82EE-02FD7B87863A}" destId="{597907F8-1EEA-4837-8EC7-8112A9B64979}" srcOrd="0" destOrd="1" presId="urn:microsoft.com/office/officeart/2005/8/layout/vList2"/>
    <dgm:cxn modelId="{9B9A0A89-DF61-42A7-955A-70017EB26C98}" type="presOf" srcId="{2E1BB7A3-67B3-4611-9C00-6DCD3CA788B0}" destId="{597907F8-1EEA-4837-8EC7-8112A9B64979}" srcOrd="0" destOrd="0" presId="urn:microsoft.com/office/officeart/2005/8/layout/vList2"/>
    <dgm:cxn modelId="{BCBBEE92-5D33-4270-81B3-B02C4B8C9202}" type="presOf" srcId="{ABB47258-2791-4599-92CD-A456769F75C0}" destId="{597907F8-1EEA-4837-8EC7-8112A9B64979}" srcOrd="0" destOrd="2" presId="urn:microsoft.com/office/officeart/2005/8/layout/vList2"/>
    <dgm:cxn modelId="{1EE0689E-B9E8-4BB1-8A5D-8C140E35E0CC}" srcId="{5E9DE304-4961-4ED1-8375-C7405B81220E}" destId="{ABB47258-2791-4599-92CD-A456769F75C0}" srcOrd="2" destOrd="0" parTransId="{34D2EDB6-85C4-4BA9-BCD9-B4CD826CE971}" sibTransId="{2BB83F1B-CB84-45A5-AAE7-C4CE643B439A}"/>
    <dgm:cxn modelId="{3C357DA7-2ED0-40FE-95AD-C0433224BD36}" srcId="{5E9DE304-4961-4ED1-8375-C7405B81220E}" destId="{2E1BB7A3-67B3-4611-9C00-6DCD3CA788B0}" srcOrd="0" destOrd="0" parTransId="{37A0E762-F383-41F3-B621-06DF0CE7451B}" sibTransId="{6CC42E36-9B92-40A4-8144-02160BFA6ABE}"/>
    <dgm:cxn modelId="{E57F56B5-77BA-42AE-88F3-2532ADBC5D64}" srcId="{013CBFF1-81CE-4AF4-BA0A-A6510C2C9AE5}" destId="{5E9DE304-4961-4ED1-8375-C7405B81220E}" srcOrd="1" destOrd="0" parTransId="{44A6F4C4-A0E6-41B9-8602-08954562550A}" sibTransId="{944ADB46-1EC8-4EBE-92C5-FF2EDE529DEF}"/>
    <dgm:cxn modelId="{AD81A2F8-114A-487B-8B9A-8DB38A9EF94E}" type="presOf" srcId="{3868CD75-6B05-4A79-9125-7574A7AAB1F9}" destId="{CE7903F4-7B24-4F04-9EF0-B8F286AA9B51}" srcOrd="0" destOrd="0" presId="urn:microsoft.com/office/officeart/2005/8/layout/vList2"/>
    <dgm:cxn modelId="{D1A21013-BBE2-4D18-90E0-FAFEEC7FC249}" type="presParOf" srcId="{14A5EFDE-C967-47DF-9B50-09DDEA4B58A4}" destId="{CE7903F4-7B24-4F04-9EF0-B8F286AA9B51}" srcOrd="0" destOrd="0" presId="urn:microsoft.com/office/officeart/2005/8/layout/vList2"/>
    <dgm:cxn modelId="{0B7454FB-8318-4CA5-87FB-2D78796ADA72}" type="presParOf" srcId="{14A5EFDE-C967-47DF-9B50-09DDEA4B58A4}" destId="{A1A84198-91AF-4947-864E-738CBB2D5E3E}" srcOrd="1" destOrd="0" presId="urn:microsoft.com/office/officeart/2005/8/layout/vList2"/>
    <dgm:cxn modelId="{A0543D54-4798-4ABE-AA4A-925014286974}" type="presParOf" srcId="{14A5EFDE-C967-47DF-9B50-09DDEA4B58A4}" destId="{0E19AF14-8BB5-4C74-8392-8CBA347C17D9}" srcOrd="2" destOrd="0" presId="urn:microsoft.com/office/officeart/2005/8/layout/vList2"/>
    <dgm:cxn modelId="{2A8B48AE-1406-44FB-90D9-10404465C9A0}" type="presParOf" srcId="{14A5EFDE-C967-47DF-9B50-09DDEA4B58A4}" destId="{597907F8-1EEA-4837-8EC7-8112A9B6497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708ECD6-2F95-4F34-8A64-9817628453C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15CFB78-C84B-485C-A878-C8CB7D3F66B8}">
      <dgm:prSet/>
      <dgm:spPr>
        <a:solidFill>
          <a:schemeClr val="accent5"/>
        </a:solidFill>
      </dgm:spPr>
      <dgm:t>
        <a:bodyPr/>
        <a:lstStyle/>
        <a:p>
          <a:r>
            <a:rPr lang="zh-TW" dirty="0"/>
            <a:t>目的：提升影片視覺趣味性與說明清晰度，吸引家長與孩童注意。</a:t>
          </a:r>
          <a:endParaRPr lang="en-US" dirty="0"/>
        </a:p>
      </dgm:t>
    </dgm:pt>
    <dgm:pt modelId="{B15CD658-9519-44B3-BC03-27991E86073C}" type="parTrans" cxnId="{9EEA329F-7347-448F-9408-6B2D4DD1713D}">
      <dgm:prSet/>
      <dgm:spPr/>
      <dgm:t>
        <a:bodyPr/>
        <a:lstStyle/>
        <a:p>
          <a:endParaRPr lang="en-US"/>
        </a:p>
      </dgm:t>
    </dgm:pt>
    <dgm:pt modelId="{4364BF20-2260-401F-9B7B-98119636A5E3}" type="sibTrans" cxnId="{9EEA329F-7347-448F-9408-6B2D4DD1713D}">
      <dgm:prSet/>
      <dgm:spPr/>
      <dgm:t>
        <a:bodyPr/>
        <a:lstStyle/>
        <a:p>
          <a:endParaRPr lang="en-US"/>
        </a:p>
      </dgm:t>
    </dgm:pt>
    <dgm:pt modelId="{BCFF8900-C10C-41A3-9063-498BE7C3EA2A}">
      <dgm:prSet/>
      <dgm:spPr>
        <a:solidFill>
          <a:schemeClr val="accent6"/>
        </a:solidFill>
      </dgm:spPr>
      <dgm:t>
        <a:bodyPr/>
        <a:lstStyle/>
        <a:p>
          <a:r>
            <a:rPr lang="zh-TW" dirty="0"/>
            <a:t>強化影片重點</a:t>
          </a:r>
          <a:endParaRPr lang="en-US" dirty="0"/>
        </a:p>
      </dgm:t>
    </dgm:pt>
    <dgm:pt modelId="{5268D062-7DA4-4B91-B2A7-AF779337E363}" type="parTrans" cxnId="{B4DC893C-7102-4182-B57A-40B6D8E97B4A}">
      <dgm:prSet/>
      <dgm:spPr/>
      <dgm:t>
        <a:bodyPr/>
        <a:lstStyle/>
        <a:p>
          <a:endParaRPr lang="en-US"/>
        </a:p>
      </dgm:t>
    </dgm:pt>
    <dgm:pt modelId="{36C2D965-0461-4F8F-BDBA-48653BEC1183}" type="sibTrans" cxnId="{B4DC893C-7102-4182-B57A-40B6D8E97B4A}">
      <dgm:prSet/>
      <dgm:spPr/>
      <dgm:t>
        <a:bodyPr/>
        <a:lstStyle/>
        <a:p>
          <a:endParaRPr lang="en-US"/>
        </a:p>
      </dgm:t>
    </dgm:pt>
    <dgm:pt modelId="{53D44AEC-C901-4138-A055-AF58A5AA1D47}">
      <dgm:prSet/>
      <dgm:spPr/>
      <dgm:t>
        <a:bodyPr/>
        <a:lstStyle/>
        <a:p>
          <a:r>
            <a:rPr lang="zh-TW" dirty="0"/>
            <a:t>情緒表達插畫系列</a:t>
          </a:r>
          <a:endParaRPr lang="en-US" dirty="0"/>
        </a:p>
      </dgm:t>
    </dgm:pt>
    <dgm:pt modelId="{3FC87BA7-9203-436F-B6C9-0F75C41289C0}" type="parTrans" cxnId="{21F66959-E0F1-4CA7-BE14-C29B1A19EBB7}">
      <dgm:prSet/>
      <dgm:spPr/>
      <dgm:t>
        <a:bodyPr/>
        <a:lstStyle/>
        <a:p>
          <a:endParaRPr lang="en-US"/>
        </a:p>
      </dgm:t>
    </dgm:pt>
    <dgm:pt modelId="{2EAD3131-9124-4526-AA72-642C0E7040A5}" type="sibTrans" cxnId="{21F66959-E0F1-4CA7-BE14-C29B1A19EBB7}">
      <dgm:prSet/>
      <dgm:spPr/>
      <dgm:t>
        <a:bodyPr/>
        <a:lstStyle/>
        <a:p>
          <a:endParaRPr lang="en-US"/>
        </a:p>
      </dgm:t>
    </dgm:pt>
    <dgm:pt modelId="{B775D83F-009D-4E99-9685-2FDEC21D3CA6}">
      <dgm:prSet/>
      <dgm:spPr/>
      <dgm:t>
        <a:bodyPr/>
        <a:lstStyle/>
        <a:p>
          <a:r>
            <a:rPr lang="zh-TW"/>
            <a:t>教學流程動畫圖卡</a:t>
          </a:r>
          <a:endParaRPr lang="en-US"/>
        </a:p>
      </dgm:t>
    </dgm:pt>
    <dgm:pt modelId="{71522473-23FA-4ED3-A4B2-DF76E86EC8DC}" type="parTrans" cxnId="{F7B2327F-6EC5-4609-BFF0-69032B90CC75}">
      <dgm:prSet/>
      <dgm:spPr/>
      <dgm:t>
        <a:bodyPr/>
        <a:lstStyle/>
        <a:p>
          <a:endParaRPr lang="en-US"/>
        </a:p>
      </dgm:t>
    </dgm:pt>
    <dgm:pt modelId="{8D77E779-AE56-4AAD-831F-6811069100D1}" type="sibTrans" cxnId="{F7B2327F-6EC5-4609-BFF0-69032B90CC75}">
      <dgm:prSet/>
      <dgm:spPr/>
      <dgm:t>
        <a:bodyPr/>
        <a:lstStyle/>
        <a:p>
          <a:endParaRPr lang="en-US"/>
        </a:p>
      </dgm:t>
    </dgm:pt>
    <dgm:pt modelId="{9EFB4140-53F9-4299-8A5A-554DB702F74D}">
      <dgm:prSet/>
      <dgm:spPr/>
      <dgm:t>
        <a:bodyPr/>
        <a:lstStyle/>
        <a:p>
          <a:r>
            <a:rPr lang="zh-TW"/>
            <a:t>生活常規貼圖動畫</a:t>
          </a:r>
          <a:endParaRPr lang="en-US"/>
        </a:p>
      </dgm:t>
    </dgm:pt>
    <dgm:pt modelId="{83D0BEFF-0145-460D-9152-2AF2EEB3D68C}" type="parTrans" cxnId="{96113D5C-1B38-4015-9790-F992967483AE}">
      <dgm:prSet/>
      <dgm:spPr/>
      <dgm:t>
        <a:bodyPr/>
        <a:lstStyle/>
        <a:p>
          <a:endParaRPr lang="en-US"/>
        </a:p>
      </dgm:t>
    </dgm:pt>
    <dgm:pt modelId="{0CEE53E0-D891-43A6-8817-6EBE8CE0333C}" type="sibTrans" cxnId="{96113D5C-1B38-4015-9790-F992967483AE}">
      <dgm:prSet/>
      <dgm:spPr/>
      <dgm:t>
        <a:bodyPr/>
        <a:lstStyle/>
        <a:p>
          <a:endParaRPr lang="en-US"/>
        </a:p>
      </dgm:t>
    </dgm:pt>
    <dgm:pt modelId="{D7763255-7FCF-4AA8-B7E1-430753BCEBB5}" type="pres">
      <dgm:prSet presAssocID="{0708ECD6-2F95-4F34-8A64-9817628453CD}" presName="linear" presStyleCnt="0">
        <dgm:presLayoutVars>
          <dgm:animLvl val="lvl"/>
          <dgm:resizeHandles val="exact"/>
        </dgm:presLayoutVars>
      </dgm:prSet>
      <dgm:spPr/>
    </dgm:pt>
    <dgm:pt modelId="{FC6CDC15-053E-4875-8534-02859739D887}" type="pres">
      <dgm:prSet presAssocID="{715CFB78-C84B-485C-A878-C8CB7D3F66B8}" presName="parentText" presStyleLbl="node1" presStyleIdx="0" presStyleCnt="2" custScaleY="82545">
        <dgm:presLayoutVars>
          <dgm:chMax val="0"/>
          <dgm:bulletEnabled val="1"/>
        </dgm:presLayoutVars>
      </dgm:prSet>
      <dgm:spPr/>
    </dgm:pt>
    <dgm:pt modelId="{75205DBC-2D79-4C93-A99F-58A7B9B4BE61}" type="pres">
      <dgm:prSet presAssocID="{4364BF20-2260-401F-9B7B-98119636A5E3}" presName="spacer" presStyleCnt="0"/>
      <dgm:spPr/>
    </dgm:pt>
    <dgm:pt modelId="{C00C5127-F783-4772-9BB2-B6C18151E0F0}" type="pres">
      <dgm:prSet presAssocID="{BCFF8900-C10C-41A3-9063-498BE7C3EA2A}" presName="parentText" presStyleLbl="node1" presStyleIdx="1" presStyleCnt="2" custScaleY="35701">
        <dgm:presLayoutVars>
          <dgm:chMax val="0"/>
          <dgm:bulletEnabled val="1"/>
        </dgm:presLayoutVars>
      </dgm:prSet>
      <dgm:spPr/>
    </dgm:pt>
    <dgm:pt modelId="{5A97D3DA-556D-41C9-B78F-CA6B58B092CA}" type="pres">
      <dgm:prSet presAssocID="{BCFF8900-C10C-41A3-9063-498BE7C3EA2A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D2DC580C-1761-4A28-8A57-572438DE96FC}" type="presOf" srcId="{BCFF8900-C10C-41A3-9063-498BE7C3EA2A}" destId="{C00C5127-F783-4772-9BB2-B6C18151E0F0}" srcOrd="0" destOrd="0" presId="urn:microsoft.com/office/officeart/2005/8/layout/vList2"/>
    <dgm:cxn modelId="{B4DC893C-7102-4182-B57A-40B6D8E97B4A}" srcId="{0708ECD6-2F95-4F34-8A64-9817628453CD}" destId="{BCFF8900-C10C-41A3-9063-498BE7C3EA2A}" srcOrd="1" destOrd="0" parTransId="{5268D062-7DA4-4B91-B2A7-AF779337E363}" sibTransId="{36C2D965-0461-4F8F-BDBA-48653BEC1183}"/>
    <dgm:cxn modelId="{0AA3BE3F-12E7-4BE1-B73E-458C6C926404}" type="presOf" srcId="{9EFB4140-53F9-4299-8A5A-554DB702F74D}" destId="{5A97D3DA-556D-41C9-B78F-CA6B58B092CA}" srcOrd="0" destOrd="2" presId="urn:microsoft.com/office/officeart/2005/8/layout/vList2"/>
    <dgm:cxn modelId="{96113D5C-1B38-4015-9790-F992967483AE}" srcId="{BCFF8900-C10C-41A3-9063-498BE7C3EA2A}" destId="{9EFB4140-53F9-4299-8A5A-554DB702F74D}" srcOrd="2" destOrd="0" parTransId="{83D0BEFF-0145-460D-9152-2AF2EEB3D68C}" sibTransId="{0CEE53E0-D891-43A6-8817-6EBE8CE0333C}"/>
    <dgm:cxn modelId="{21F66959-E0F1-4CA7-BE14-C29B1A19EBB7}" srcId="{BCFF8900-C10C-41A3-9063-498BE7C3EA2A}" destId="{53D44AEC-C901-4138-A055-AF58A5AA1D47}" srcOrd="0" destOrd="0" parTransId="{3FC87BA7-9203-436F-B6C9-0F75C41289C0}" sibTransId="{2EAD3131-9124-4526-AA72-642C0E7040A5}"/>
    <dgm:cxn modelId="{F7B2327F-6EC5-4609-BFF0-69032B90CC75}" srcId="{BCFF8900-C10C-41A3-9063-498BE7C3EA2A}" destId="{B775D83F-009D-4E99-9685-2FDEC21D3CA6}" srcOrd="1" destOrd="0" parTransId="{71522473-23FA-4ED3-A4B2-DF76E86EC8DC}" sibTransId="{8D77E779-AE56-4AAD-831F-6811069100D1}"/>
    <dgm:cxn modelId="{9EEA329F-7347-448F-9408-6B2D4DD1713D}" srcId="{0708ECD6-2F95-4F34-8A64-9817628453CD}" destId="{715CFB78-C84B-485C-A878-C8CB7D3F66B8}" srcOrd="0" destOrd="0" parTransId="{B15CD658-9519-44B3-BC03-27991E86073C}" sibTransId="{4364BF20-2260-401F-9B7B-98119636A5E3}"/>
    <dgm:cxn modelId="{A8BFA6A6-455F-40BC-9E57-085685830A57}" type="presOf" srcId="{53D44AEC-C901-4138-A055-AF58A5AA1D47}" destId="{5A97D3DA-556D-41C9-B78F-CA6B58B092CA}" srcOrd="0" destOrd="0" presId="urn:microsoft.com/office/officeart/2005/8/layout/vList2"/>
    <dgm:cxn modelId="{3320C1C9-A79A-48A1-9123-EB723936C380}" type="presOf" srcId="{0708ECD6-2F95-4F34-8A64-9817628453CD}" destId="{D7763255-7FCF-4AA8-B7E1-430753BCEBB5}" srcOrd="0" destOrd="0" presId="urn:microsoft.com/office/officeart/2005/8/layout/vList2"/>
    <dgm:cxn modelId="{1B1D61CF-D931-4124-B5FD-195F91C4DD1A}" type="presOf" srcId="{715CFB78-C84B-485C-A878-C8CB7D3F66B8}" destId="{FC6CDC15-053E-4875-8534-02859739D887}" srcOrd="0" destOrd="0" presId="urn:microsoft.com/office/officeart/2005/8/layout/vList2"/>
    <dgm:cxn modelId="{18208AE5-02D4-4E8F-BF90-C48168C52E48}" type="presOf" srcId="{B775D83F-009D-4E99-9685-2FDEC21D3CA6}" destId="{5A97D3DA-556D-41C9-B78F-CA6B58B092CA}" srcOrd="0" destOrd="1" presId="urn:microsoft.com/office/officeart/2005/8/layout/vList2"/>
    <dgm:cxn modelId="{A7B13A50-E9D9-4486-9FDE-3CC188AF1DBA}" type="presParOf" srcId="{D7763255-7FCF-4AA8-B7E1-430753BCEBB5}" destId="{FC6CDC15-053E-4875-8534-02859739D887}" srcOrd="0" destOrd="0" presId="urn:microsoft.com/office/officeart/2005/8/layout/vList2"/>
    <dgm:cxn modelId="{A7D1B494-3A40-4A3C-8650-296399D21E14}" type="presParOf" srcId="{D7763255-7FCF-4AA8-B7E1-430753BCEBB5}" destId="{75205DBC-2D79-4C93-A99F-58A7B9B4BE61}" srcOrd="1" destOrd="0" presId="urn:microsoft.com/office/officeart/2005/8/layout/vList2"/>
    <dgm:cxn modelId="{FA262892-91B4-4F96-9835-C52B5ADF6ECC}" type="presParOf" srcId="{D7763255-7FCF-4AA8-B7E1-430753BCEBB5}" destId="{C00C5127-F783-4772-9BB2-B6C18151E0F0}" srcOrd="2" destOrd="0" presId="urn:microsoft.com/office/officeart/2005/8/layout/vList2"/>
    <dgm:cxn modelId="{291EE6DF-2C2B-44E0-AAFC-E0560F0263AE}" type="presParOf" srcId="{D7763255-7FCF-4AA8-B7E1-430753BCEBB5}" destId="{5A97D3DA-556D-41C9-B78F-CA6B58B092CA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C1B70BD-249E-4C24-84AB-078A9E3E37E1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34141280-DD6A-4B54-983C-0159D55B856C}">
      <dgm:prSet/>
      <dgm:spPr/>
      <dgm:t>
        <a:bodyPr/>
        <a:lstStyle/>
        <a:p>
          <a:r>
            <a:rPr lang="zh-TW" dirty="0"/>
            <a:t>目的：學會將素材剪輯成完整影片</a:t>
          </a:r>
          <a:endParaRPr lang="en-US" dirty="0"/>
        </a:p>
      </dgm:t>
    </dgm:pt>
    <dgm:pt modelId="{B4FE67B1-14E1-4C12-9250-B669CCED85D1}" type="parTrans" cxnId="{1E025B5D-E78B-417F-9D6F-AB7C4CB703EC}">
      <dgm:prSet/>
      <dgm:spPr/>
      <dgm:t>
        <a:bodyPr/>
        <a:lstStyle/>
        <a:p>
          <a:endParaRPr lang="en-US"/>
        </a:p>
      </dgm:t>
    </dgm:pt>
    <dgm:pt modelId="{1C65AB46-EF67-4619-BD8D-F966212A6BBD}" type="sibTrans" cxnId="{1E025B5D-E78B-417F-9D6F-AB7C4CB703EC}">
      <dgm:prSet/>
      <dgm:spPr/>
      <dgm:t>
        <a:bodyPr/>
        <a:lstStyle/>
        <a:p>
          <a:endParaRPr lang="en-US"/>
        </a:p>
      </dgm:t>
    </dgm:pt>
    <dgm:pt modelId="{0449E56D-3ED7-49B9-8208-79DF09EFF4A0}">
      <dgm:prSet/>
      <dgm:spPr/>
      <dgm:t>
        <a:bodyPr/>
        <a:lstStyle/>
        <a:p>
          <a:r>
            <a:rPr lang="zh-TW" dirty="0"/>
            <a:t>免費／付費剪輯軟體介紹</a:t>
          </a:r>
          <a:endParaRPr lang="en-US" dirty="0"/>
        </a:p>
      </dgm:t>
    </dgm:pt>
    <dgm:pt modelId="{05DBD1C0-C8AC-4A12-8980-CF9A6D25F9BA}" type="parTrans" cxnId="{412FB71E-5F59-44EE-B8F1-C22D51497393}">
      <dgm:prSet/>
      <dgm:spPr/>
      <dgm:t>
        <a:bodyPr/>
        <a:lstStyle/>
        <a:p>
          <a:endParaRPr lang="en-US"/>
        </a:p>
      </dgm:t>
    </dgm:pt>
    <dgm:pt modelId="{0673B0A7-EA1E-48EF-B40A-7BC119802C46}" type="sibTrans" cxnId="{412FB71E-5F59-44EE-B8F1-C22D51497393}">
      <dgm:prSet/>
      <dgm:spPr/>
      <dgm:t>
        <a:bodyPr/>
        <a:lstStyle/>
        <a:p>
          <a:endParaRPr lang="en-US"/>
        </a:p>
      </dgm:t>
    </dgm:pt>
    <dgm:pt modelId="{AD60D2C4-FB29-4B6A-BFA5-ACBE2C04305B}">
      <dgm:prSet/>
      <dgm:spPr/>
      <dgm:t>
        <a:bodyPr/>
        <a:lstStyle/>
        <a:p>
          <a:r>
            <a:rPr lang="zh-TW"/>
            <a:t>剪輯重點技巧</a:t>
          </a:r>
          <a:endParaRPr lang="en-US"/>
        </a:p>
      </dgm:t>
    </dgm:pt>
    <dgm:pt modelId="{B4DB099C-74EA-4C24-B4CF-8AF76340CD0D}" type="parTrans" cxnId="{ACF29040-BFCB-431A-BA5C-AFE65F4CC70F}">
      <dgm:prSet/>
      <dgm:spPr/>
      <dgm:t>
        <a:bodyPr/>
        <a:lstStyle/>
        <a:p>
          <a:endParaRPr lang="en-US"/>
        </a:p>
      </dgm:t>
    </dgm:pt>
    <dgm:pt modelId="{D428CED6-A8C5-481E-8EDB-8D5AAD7C079A}" type="sibTrans" cxnId="{ACF29040-BFCB-431A-BA5C-AFE65F4CC70F}">
      <dgm:prSet/>
      <dgm:spPr/>
      <dgm:t>
        <a:bodyPr/>
        <a:lstStyle/>
        <a:p>
          <a:endParaRPr lang="en-US"/>
        </a:p>
      </dgm:t>
    </dgm:pt>
    <dgm:pt modelId="{6D4B33DB-B859-4692-BBCA-8DB661E0341B}">
      <dgm:prSet/>
      <dgm:spPr/>
      <dgm:t>
        <a:bodyPr/>
        <a:lstStyle/>
        <a:p>
          <a:r>
            <a:rPr lang="zh-TW"/>
            <a:t>範例實作</a:t>
          </a:r>
          <a:endParaRPr lang="en-US"/>
        </a:p>
      </dgm:t>
    </dgm:pt>
    <dgm:pt modelId="{45E40FA1-CCDF-460E-8069-05E99B7DC042}" type="parTrans" cxnId="{629B205C-FF5A-4433-A0F6-18B01749DDC3}">
      <dgm:prSet/>
      <dgm:spPr/>
      <dgm:t>
        <a:bodyPr/>
        <a:lstStyle/>
        <a:p>
          <a:endParaRPr lang="en-US"/>
        </a:p>
      </dgm:t>
    </dgm:pt>
    <dgm:pt modelId="{61A520E3-213A-4F09-8B36-F5FC70F41A9A}" type="sibTrans" cxnId="{629B205C-FF5A-4433-A0F6-18B01749DDC3}">
      <dgm:prSet/>
      <dgm:spPr/>
      <dgm:t>
        <a:bodyPr/>
        <a:lstStyle/>
        <a:p>
          <a:endParaRPr lang="en-US"/>
        </a:p>
      </dgm:t>
    </dgm:pt>
    <dgm:pt modelId="{D5FBD0EB-4798-4878-ABAD-27961C9279C8}" type="pres">
      <dgm:prSet presAssocID="{9C1B70BD-249E-4C24-84AB-078A9E3E37E1}" presName="linear" presStyleCnt="0">
        <dgm:presLayoutVars>
          <dgm:animLvl val="lvl"/>
          <dgm:resizeHandles val="exact"/>
        </dgm:presLayoutVars>
      </dgm:prSet>
      <dgm:spPr/>
    </dgm:pt>
    <dgm:pt modelId="{95A627AC-4804-496A-A865-1715AA1725E9}" type="pres">
      <dgm:prSet presAssocID="{34141280-DD6A-4B54-983C-0159D55B856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7D1B0EB-18ED-4A0C-8D16-D4F10517A025}" type="pres">
      <dgm:prSet presAssocID="{1C65AB46-EF67-4619-BD8D-F966212A6BBD}" presName="spacer" presStyleCnt="0"/>
      <dgm:spPr/>
    </dgm:pt>
    <dgm:pt modelId="{E5148C41-DD7A-41F0-8235-B96D3D4C458A}" type="pres">
      <dgm:prSet presAssocID="{0449E56D-3ED7-49B9-8208-79DF09EFF4A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8E24BE9-535D-4CE9-B697-3BF901661F28}" type="pres">
      <dgm:prSet presAssocID="{0673B0A7-EA1E-48EF-B40A-7BC119802C46}" presName="spacer" presStyleCnt="0"/>
      <dgm:spPr/>
    </dgm:pt>
    <dgm:pt modelId="{AB1DE9F8-87E7-43ED-9CF0-CC0975D1785B}" type="pres">
      <dgm:prSet presAssocID="{AD60D2C4-FB29-4B6A-BFA5-ACBE2C04305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7CEB447-C53B-4983-AFC4-8F2831C61C39}" type="pres">
      <dgm:prSet presAssocID="{D428CED6-A8C5-481E-8EDB-8D5AAD7C079A}" presName="spacer" presStyleCnt="0"/>
      <dgm:spPr/>
    </dgm:pt>
    <dgm:pt modelId="{F3B09926-C240-432E-8F10-2982D3093953}" type="pres">
      <dgm:prSet presAssocID="{6D4B33DB-B859-4692-BBCA-8DB661E0341B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12FB71E-5F59-44EE-B8F1-C22D51497393}" srcId="{9C1B70BD-249E-4C24-84AB-078A9E3E37E1}" destId="{0449E56D-3ED7-49B9-8208-79DF09EFF4A0}" srcOrd="1" destOrd="0" parTransId="{05DBD1C0-C8AC-4A12-8980-CF9A6D25F9BA}" sibTransId="{0673B0A7-EA1E-48EF-B40A-7BC119802C46}"/>
    <dgm:cxn modelId="{9EAC6E2F-D62C-4BC3-A652-819646EDACA3}" type="presOf" srcId="{AD60D2C4-FB29-4B6A-BFA5-ACBE2C04305B}" destId="{AB1DE9F8-87E7-43ED-9CF0-CC0975D1785B}" srcOrd="0" destOrd="0" presId="urn:microsoft.com/office/officeart/2005/8/layout/vList2"/>
    <dgm:cxn modelId="{ACF29040-BFCB-431A-BA5C-AFE65F4CC70F}" srcId="{9C1B70BD-249E-4C24-84AB-078A9E3E37E1}" destId="{AD60D2C4-FB29-4B6A-BFA5-ACBE2C04305B}" srcOrd="2" destOrd="0" parTransId="{B4DB099C-74EA-4C24-B4CF-8AF76340CD0D}" sibTransId="{D428CED6-A8C5-481E-8EDB-8D5AAD7C079A}"/>
    <dgm:cxn modelId="{629B205C-FF5A-4433-A0F6-18B01749DDC3}" srcId="{9C1B70BD-249E-4C24-84AB-078A9E3E37E1}" destId="{6D4B33DB-B859-4692-BBCA-8DB661E0341B}" srcOrd="3" destOrd="0" parTransId="{45E40FA1-CCDF-460E-8069-05E99B7DC042}" sibTransId="{61A520E3-213A-4F09-8B36-F5FC70F41A9A}"/>
    <dgm:cxn modelId="{1E025B5D-E78B-417F-9D6F-AB7C4CB703EC}" srcId="{9C1B70BD-249E-4C24-84AB-078A9E3E37E1}" destId="{34141280-DD6A-4B54-983C-0159D55B856C}" srcOrd="0" destOrd="0" parTransId="{B4FE67B1-14E1-4C12-9250-B669CCED85D1}" sibTransId="{1C65AB46-EF67-4619-BD8D-F966212A6BBD}"/>
    <dgm:cxn modelId="{98B20063-FF90-4433-99FB-AE0ADE1BBC30}" type="presOf" srcId="{34141280-DD6A-4B54-983C-0159D55B856C}" destId="{95A627AC-4804-496A-A865-1715AA1725E9}" srcOrd="0" destOrd="0" presId="urn:microsoft.com/office/officeart/2005/8/layout/vList2"/>
    <dgm:cxn modelId="{FE00934D-38D8-4DEA-BD60-C59D4DFEC8EF}" type="presOf" srcId="{0449E56D-3ED7-49B9-8208-79DF09EFF4A0}" destId="{E5148C41-DD7A-41F0-8235-B96D3D4C458A}" srcOrd="0" destOrd="0" presId="urn:microsoft.com/office/officeart/2005/8/layout/vList2"/>
    <dgm:cxn modelId="{9C3D1AB4-73EF-4FFD-AB34-AC4692BA831F}" type="presOf" srcId="{9C1B70BD-249E-4C24-84AB-078A9E3E37E1}" destId="{D5FBD0EB-4798-4878-ABAD-27961C9279C8}" srcOrd="0" destOrd="0" presId="urn:microsoft.com/office/officeart/2005/8/layout/vList2"/>
    <dgm:cxn modelId="{83FEF3E6-ECC8-4E5A-8B4B-9B0713DF0513}" type="presOf" srcId="{6D4B33DB-B859-4692-BBCA-8DB661E0341B}" destId="{F3B09926-C240-432E-8F10-2982D3093953}" srcOrd="0" destOrd="0" presId="urn:microsoft.com/office/officeart/2005/8/layout/vList2"/>
    <dgm:cxn modelId="{956014B2-7ACE-4391-A3D1-BE533C2C6AE2}" type="presParOf" srcId="{D5FBD0EB-4798-4878-ABAD-27961C9279C8}" destId="{95A627AC-4804-496A-A865-1715AA1725E9}" srcOrd="0" destOrd="0" presId="urn:microsoft.com/office/officeart/2005/8/layout/vList2"/>
    <dgm:cxn modelId="{2A0A56C7-7349-44EA-B0BB-E9EA641C4149}" type="presParOf" srcId="{D5FBD0EB-4798-4878-ABAD-27961C9279C8}" destId="{C7D1B0EB-18ED-4A0C-8D16-D4F10517A025}" srcOrd="1" destOrd="0" presId="urn:microsoft.com/office/officeart/2005/8/layout/vList2"/>
    <dgm:cxn modelId="{CCCF4AF1-40DF-4443-9A2C-DD54FA399DFA}" type="presParOf" srcId="{D5FBD0EB-4798-4878-ABAD-27961C9279C8}" destId="{E5148C41-DD7A-41F0-8235-B96D3D4C458A}" srcOrd="2" destOrd="0" presId="urn:microsoft.com/office/officeart/2005/8/layout/vList2"/>
    <dgm:cxn modelId="{15C2CD65-8C51-4BBD-BF6B-74D937F3872E}" type="presParOf" srcId="{D5FBD0EB-4798-4878-ABAD-27961C9279C8}" destId="{48E24BE9-535D-4CE9-B697-3BF901661F28}" srcOrd="3" destOrd="0" presId="urn:microsoft.com/office/officeart/2005/8/layout/vList2"/>
    <dgm:cxn modelId="{436ED8E2-7B85-4F3D-B847-E6A5C5B75BFF}" type="presParOf" srcId="{D5FBD0EB-4798-4878-ABAD-27961C9279C8}" destId="{AB1DE9F8-87E7-43ED-9CF0-CC0975D1785B}" srcOrd="4" destOrd="0" presId="urn:microsoft.com/office/officeart/2005/8/layout/vList2"/>
    <dgm:cxn modelId="{03394121-88C6-4D78-8FCF-782E58B31AEC}" type="presParOf" srcId="{D5FBD0EB-4798-4878-ABAD-27961C9279C8}" destId="{37CEB447-C53B-4983-AFC4-8F2831C61C39}" srcOrd="5" destOrd="0" presId="urn:microsoft.com/office/officeart/2005/8/layout/vList2"/>
    <dgm:cxn modelId="{A0BF882B-C055-4F2B-8F00-7C38D7F1BC97}" type="presParOf" srcId="{D5FBD0EB-4798-4878-ABAD-27961C9279C8}" destId="{F3B09926-C240-432E-8F10-2982D309395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0710262-17FE-4220-86C6-F31576AB3AB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42EF868-222C-4D31-984B-301C4FFCF521}">
      <dgm:prSet/>
      <dgm:spPr/>
      <dgm:t>
        <a:bodyPr/>
        <a:lstStyle/>
        <a:p>
          <a:r>
            <a:rPr lang="zh-TW"/>
            <a:t>簡潔敘事、避免冗長</a:t>
          </a:r>
          <a:endParaRPr lang="en-US"/>
        </a:p>
      </dgm:t>
    </dgm:pt>
    <dgm:pt modelId="{C92A98F0-A48A-444F-A3D2-72B9F0C7F754}" type="parTrans" cxnId="{5C47F971-792E-40AB-BE80-818B046A64DC}">
      <dgm:prSet/>
      <dgm:spPr/>
      <dgm:t>
        <a:bodyPr/>
        <a:lstStyle/>
        <a:p>
          <a:endParaRPr lang="en-US"/>
        </a:p>
      </dgm:t>
    </dgm:pt>
    <dgm:pt modelId="{66CB5AA6-1B6F-48A1-8538-92F4DB9F9754}" type="sibTrans" cxnId="{5C47F971-792E-40AB-BE80-818B046A64DC}">
      <dgm:prSet/>
      <dgm:spPr/>
      <dgm:t>
        <a:bodyPr/>
        <a:lstStyle/>
        <a:p>
          <a:endParaRPr lang="en-US"/>
        </a:p>
      </dgm:t>
    </dgm:pt>
    <dgm:pt modelId="{1BF9A95E-C248-4032-98F6-674EB49FE57F}">
      <dgm:prSet/>
      <dgm:spPr/>
      <dgm:t>
        <a:bodyPr/>
        <a:lstStyle/>
        <a:p>
          <a:r>
            <a:rPr lang="zh-TW" dirty="0"/>
            <a:t>文字標題加強重點（如孩子語言發展關鍵詞）</a:t>
          </a:r>
          <a:endParaRPr lang="en-US" dirty="0"/>
        </a:p>
      </dgm:t>
    </dgm:pt>
    <dgm:pt modelId="{84EC2B5E-ED07-4FF9-834E-DC05317F5DBC}" type="parTrans" cxnId="{AACC196B-A4D0-4A91-B9E8-C6A938F6A634}">
      <dgm:prSet/>
      <dgm:spPr/>
      <dgm:t>
        <a:bodyPr/>
        <a:lstStyle/>
        <a:p>
          <a:endParaRPr lang="en-US"/>
        </a:p>
      </dgm:t>
    </dgm:pt>
    <dgm:pt modelId="{D1B8FDBE-B1A4-4CB6-A296-0307114B4023}" type="sibTrans" cxnId="{AACC196B-A4D0-4A91-B9E8-C6A938F6A634}">
      <dgm:prSet/>
      <dgm:spPr/>
      <dgm:t>
        <a:bodyPr/>
        <a:lstStyle/>
        <a:p>
          <a:endParaRPr lang="en-US"/>
        </a:p>
      </dgm:t>
    </dgm:pt>
    <dgm:pt modelId="{CA604E3A-7B04-4C98-B2F2-FE08C97CF8D4}">
      <dgm:prSet/>
      <dgm:spPr/>
      <dgm:t>
        <a:bodyPr/>
        <a:lstStyle/>
        <a:p>
          <a:r>
            <a:rPr lang="zh-TW" dirty="0"/>
            <a:t>適當使用背景音樂與音效（勿干擾孩子聲音）</a:t>
          </a:r>
          <a:endParaRPr lang="en-US" dirty="0"/>
        </a:p>
      </dgm:t>
    </dgm:pt>
    <dgm:pt modelId="{3A02BBD1-5577-4D15-B8C1-A6257C0BC5A6}" type="parTrans" cxnId="{D2B97337-C6F2-4EEA-B329-808B266375A6}">
      <dgm:prSet/>
      <dgm:spPr/>
      <dgm:t>
        <a:bodyPr/>
        <a:lstStyle/>
        <a:p>
          <a:endParaRPr lang="en-US"/>
        </a:p>
      </dgm:t>
    </dgm:pt>
    <dgm:pt modelId="{B121DCC8-8D31-4DE8-B497-6C85D864FACA}" type="sibTrans" cxnId="{D2B97337-C6F2-4EEA-B329-808B266375A6}">
      <dgm:prSet/>
      <dgm:spPr/>
      <dgm:t>
        <a:bodyPr/>
        <a:lstStyle/>
        <a:p>
          <a:endParaRPr lang="en-US"/>
        </a:p>
      </dgm:t>
    </dgm:pt>
    <dgm:pt modelId="{E780F88A-3F02-4444-BB33-ED3E6DBF3A35}">
      <dgm:prSet/>
      <dgm:spPr/>
      <dgm:t>
        <a:bodyPr/>
        <a:lstStyle/>
        <a:p>
          <a:r>
            <a:rPr lang="zh-TW" dirty="0"/>
            <a:t>插入提示標籤與過場動畫（提升專業感）</a:t>
          </a:r>
          <a:endParaRPr lang="en-US" dirty="0"/>
        </a:p>
      </dgm:t>
    </dgm:pt>
    <dgm:pt modelId="{9FD365DD-0666-41B9-A859-077574E26939}" type="parTrans" cxnId="{1B2647AB-D965-45E6-BFB5-91BF4DC92827}">
      <dgm:prSet/>
      <dgm:spPr/>
      <dgm:t>
        <a:bodyPr/>
        <a:lstStyle/>
        <a:p>
          <a:endParaRPr lang="en-US"/>
        </a:p>
      </dgm:t>
    </dgm:pt>
    <dgm:pt modelId="{C6EA8321-02A0-4208-AA27-138873E71FFB}" type="sibTrans" cxnId="{1B2647AB-D965-45E6-BFB5-91BF4DC92827}">
      <dgm:prSet/>
      <dgm:spPr/>
      <dgm:t>
        <a:bodyPr/>
        <a:lstStyle/>
        <a:p>
          <a:endParaRPr lang="en-US"/>
        </a:p>
      </dgm:t>
    </dgm:pt>
    <dgm:pt modelId="{F265EE7E-8EC3-4695-9655-F201AD909984}" type="pres">
      <dgm:prSet presAssocID="{90710262-17FE-4220-86C6-F31576AB3AB3}" presName="linear" presStyleCnt="0">
        <dgm:presLayoutVars>
          <dgm:animLvl val="lvl"/>
          <dgm:resizeHandles val="exact"/>
        </dgm:presLayoutVars>
      </dgm:prSet>
      <dgm:spPr/>
    </dgm:pt>
    <dgm:pt modelId="{D784A72A-DEDA-40B2-871A-0461228AF6D1}" type="pres">
      <dgm:prSet presAssocID="{842EF868-222C-4D31-984B-301C4FFCF52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2CD5234-88DE-42C3-B754-09A7406523F2}" type="pres">
      <dgm:prSet presAssocID="{66CB5AA6-1B6F-48A1-8538-92F4DB9F9754}" presName="spacer" presStyleCnt="0"/>
      <dgm:spPr/>
    </dgm:pt>
    <dgm:pt modelId="{9B1E9B7A-6165-4B30-A2E9-EA0AF820DCD9}" type="pres">
      <dgm:prSet presAssocID="{1BF9A95E-C248-4032-98F6-674EB49FE57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8A0C331-8736-4AFD-BD14-78298B6BA549}" type="pres">
      <dgm:prSet presAssocID="{D1B8FDBE-B1A4-4CB6-A296-0307114B4023}" presName="spacer" presStyleCnt="0"/>
      <dgm:spPr/>
    </dgm:pt>
    <dgm:pt modelId="{437CA25F-B0D4-4382-AF76-A10A9536FBEC}" type="pres">
      <dgm:prSet presAssocID="{CA604E3A-7B04-4C98-B2F2-FE08C97CF8D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C365814-151B-4F64-A08E-11F135AB84C1}" type="pres">
      <dgm:prSet presAssocID="{B121DCC8-8D31-4DE8-B497-6C85D864FACA}" presName="spacer" presStyleCnt="0"/>
      <dgm:spPr/>
    </dgm:pt>
    <dgm:pt modelId="{6A556F81-F4AC-4906-A003-6BB5BCB93A89}" type="pres">
      <dgm:prSet presAssocID="{E780F88A-3F02-4444-BB33-ED3E6DBF3A35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D2B97337-C6F2-4EEA-B329-808B266375A6}" srcId="{90710262-17FE-4220-86C6-F31576AB3AB3}" destId="{CA604E3A-7B04-4C98-B2F2-FE08C97CF8D4}" srcOrd="2" destOrd="0" parTransId="{3A02BBD1-5577-4D15-B8C1-A6257C0BC5A6}" sibTransId="{B121DCC8-8D31-4DE8-B497-6C85D864FACA}"/>
    <dgm:cxn modelId="{9986006A-C376-4276-952B-62D1A5DBF694}" type="presOf" srcId="{90710262-17FE-4220-86C6-F31576AB3AB3}" destId="{F265EE7E-8EC3-4695-9655-F201AD909984}" srcOrd="0" destOrd="0" presId="urn:microsoft.com/office/officeart/2005/8/layout/vList2"/>
    <dgm:cxn modelId="{AACC196B-A4D0-4A91-B9E8-C6A938F6A634}" srcId="{90710262-17FE-4220-86C6-F31576AB3AB3}" destId="{1BF9A95E-C248-4032-98F6-674EB49FE57F}" srcOrd="1" destOrd="0" parTransId="{84EC2B5E-ED07-4FF9-834E-DC05317F5DBC}" sibTransId="{D1B8FDBE-B1A4-4CB6-A296-0307114B4023}"/>
    <dgm:cxn modelId="{5C47F971-792E-40AB-BE80-818B046A64DC}" srcId="{90710262-17FE-4220-86C6-F31576AB3AB3}" destId="{842EF868-222C-4D31-984B-301C4FFCF521}" srcOrd="0" destOrd="0" parTransId="{C92A98F0-A48A-444F-A3D2-72B9F0C7F754}" sibTransId="{66CB5AA6-1B6F-48A1-8538-92F4DB9F9754}"/>
    <dgm:cxn modelId="{812B9E57-585B-4930-8072-9254CD0C907B}" type="presOf" srcId="{CA604E3A-7B04-4C98-B2F2-FE08C97CF8D4}" destId="{437CA25F-B0D4-4382-AF76-A10A9536FBEC}" srcOrd="0" destOrd="0" presId="urn:microsoft.com/office/officeart/2005/8/layout/vList2"/>
    <dgm:cxn modelId="{0A07F094-137F-4C50-A0EF-DCA72D699B03}" type="presOf" srcId="{1BF9A95E-C248-4032-98F6-674EB49FE57F}" destId="{9B1E9B7A-6165-4B30-A2E9-EA0AF820DCD9}" srcOrd="0" destOrd="0" presId="urn:microsoft.com/office/officeart/2005/8/layout/vList2"/>
    <dgm:cxn modelId="{74B2D6A5-92AE-4A1D-8247-1408CE9BDEE7}" type="presOf" srcId="{E780F88A-3F02-4444-BB33-ED3E6DBF3A35}" destId="{6A556F81-F4AC-4906-A003-6BB5BCB93A89}" srcOrd="0" destOrd="0" presId="urn:microsoft.com/office/officeart/2005/8/layout/vList2"/>
    <dgm:cxn modelId="{1B2647AB-D965-45E6-BFB5-91BF4DC92827}" srcId="{90710262-17FE-4220-86C6-F31576AB3AB3}" destId="{E780F88A-3F02-4444-BB33-ED3E6DBF3A35}" srcOrd="3" destOrd="0" parTransId="{9FD365DD-0666-41B9-A859-077574E26939}" sibTransId="{C6EA8321-02A0-4208-AA27-138873E71FFB}"/>
    <dgm:cxn modelId="{322CBCBB-39CC-49EE-BAE3-CA715E155D64}" type="presOf" srcId="{842EF868-222C-4D31-984B-301C4FFCF521}" destId="{D784A72A-DEDA-40B2-871A-0461228AF6D1}" srcOrd="0" destOrd="0" presId="urn:microsoft.com/office/officeart/2005/8/layout/vList2"/>
    <dgm:cxn modelId="{7636878E-463D-4BCB-B91C-66D8162E0F5D}" type="presParOf" srcId="{F265EE7E-8EC3-4695-9655-F201AD909984}" destId="{D784A72A-DEDA-40B2-871A-0461228AF6D1}" srcOrd="0" destOrd="0" presId="urn:microsoft.com/office/officeart/2005/8/layout/vList2"/>
    <dgm:cxn modelId="{36A8C2B7-7B4B-4417-AD45-4DCBF0425D82}" type="presParOf" srcId="{F265EE7E-8EC3-4695-9655-F201AD909984}" destId="{62CD5234-88DE-42C3-B754-09A7406523F2}" srcOrd="1" destOrd="0" presId="urn:microsoft.com/office/officeart/2005/8/layout/vList2"/>
    <dgm:cxn modelId="{A54FBE4C-347A-4DE1-B459-2B4122BF2FDA}" type="presParOf" srcId="{F265EE7E-8EC3-4695-9655-F201AD909984}" destId="{9B1E9B7A-6165-4B30-A2E9-EA0AF820DCD9}" srcOrd="2" destOrd="0" presId="urn:microsoft.com/office/officeart/2005/8/layout/vList2"/>
    <dgm:cxn modelId="{CE396181-8B00-499B-B702-5CD99027F5F3}" type="presParOf" srcId="{F265EE7E-8EC3-4695-9655-F201AD909984}" destId="{28A0C331-8736-4AFD-BD14-78298B6BA549}" srcOrd="3" destOrd="0" presId="urn:microsoft.com/office/officeart/2005/8/layout/vList2"/>
    <dgm:cxn modelId="{8619AFF3-405A-47B7-9495-EC2E69C585D5}" type="presParOf" srcId="{F265EE7E-8EC3-4695-9655-F201AD909984}" destId="{437CA25F-B0D4-4382-AF76-A10A9536FBEC}" srcOrd="4" destOrd="0" presId="urn:microsoft.com/office/officeart/2005/8/layout/vList2"/>
    <dgm:cxn modelId="{044C076A-BF2E-46D2-BE8E-D787255B304A}" type="presParOf" srcId="{F265EE7E-8EC3-4695-9655-F201AD909984}" destId="{2C365814-151B-4F64-A08E-11F135AB84C1}" srcOrd="5" destOrd="0" presId="urn:microsoft.com/office/officeart/2005/8/layout/vList2"/>
    <dgm:cxn modelId="{00D23020-3173-48CD-85D3-04D7981A1B1B}" type="presParOf" srcId="{F265EE7E-8EC3-4695-9655-F201AD909984}" destId="{6A556F81-F4AC-4906-A003-6BB5BCB93A8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3497281E-9247-4E52-9E1A-130A211A0769}" type="doc">
      <dgm:prSet loTypeId="urn:microsoft.com/office/officeart/2005/8/layout/chevron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FB0CF0E-3E06-4110-9DE0-4C410B685B9F}">
      <dgm:prSet/>
      <dgm:spPr/>
      <dgm:t>
        <a:bodyPr/>
        <a:lstStyle/>
        <a:p>
          <a:r>
            <a:rPr lang="en-US" dirty="0"/>
            <a:t>1. </a:t>
          </a:r>
          <a:r>
            <a:rPr lang="zh-TW" dirty="0"/>
            <a:t>開頭吸引（</a:t>
          </a:r>
          <a:r>
            <a:rPr lang="en-US" dirty="0"/>
            <a:t>0:00–0:10</a:t>
          </a:r>
          <a:r>
            <a:rPr lang="zh-TW" dirty="0"/>
            <a:t>）</a:t>
          </a:r>
          <a:endParaRPr lang="en-US" dirty="0"/>
        </a:p>
      </dgm:t>
    </dgm:pt>
    <dgm:pt modelId="{62006AF1-4955-48F3-9612-A969C20AC4AF}" type="parTrans" cxnId="{D9F5C1B9-C8EE-4467-8D78-E13B88D43BDA}">
      <dgm:prSet/>
      <dgm:spPr/>
      <dgm:t>
        <a:bodyPr/>
        <a:lstStyle/>
        <a:p>
          <a:endParaRPr lang="en-US"/>
        </a:p>
      </dgm:t>
    </dgm:pt>
    <dgm:pt modelId="{1F06C2DC-821E-4F21-A34C-270709FBC630}" type="sibTrans" cxnId="{D9F5C1B9-C8EE-4467-8D78-E13B88D43BDA}">
      <dgm:prSet/>
      <dgm:spPr/>
      <dgm:t>
        <a:bodyPr/>
        <a:lstStyle/>
        <a:p>
          <a:endParaRPr lang="en-US"/>
        </a:p>
      </dgm:t>
    </dgm:pt>
    <dgm:pt modelId="{139E1261-D25E-482F-A0DB-35F619ED793B}">
      <dgm:prSet/>
      <dgm:spPr/>
      <dgm:t>
        <a:bodyPr/>
        <a:lstStyle/>
        <a:p>
          <a:r>
            <a:rPr lang="zh-TW" dirty="0"/>
            <a:t>畫面：成品展示（小朋友拿著可愛的太陽紙盤笑著）</a:t>
          </a:r>
          <a:endParaRPr lang="en-US" dirty="0"/>
        </a:p>
      </dgm:t>
    </dgm:pt>
    <dgm:pt modelId="{35CAEBB9-2908-4666-A6AB-21EBAE6E48F0}" type="parTrans" cxnId="{60A7D5CD-C532-493A-A84C-B4B70A9076CD}">
      <dgm:prSet/>
      <dgm:spPr/>
      <dgm:t>
        <a:bodyPr/>
        <a:lstStyle/>
        <a:p>
          <a:endParaRPr lang="en-US"/>
        </a:p>
      </dgm:t>
    </dgm:pt>
    <dgm:pt modelId="{D6150D75-51F1-4164-8288-0C260129C2CE}" type="sibTrans" cxnId="{60A7D5CD-C532-493A-A84C-B4B70A9076CD}">
      <dgm:prSet/>
      <dgm:spPr/>
      <dgm:t>
        <a:bodyPr/>
        <a:lstStyle/>
        <a:p>
          <a:endParaRPr lang="en-US"/>
        </a:p>
      </dgm:t>
    </dgm:pt>
    <dgm:pt modelId="{C7821D7C-AFAE-408F-86DF-A997074556A8}">
      <dgm:prSet/>
      <dgm:spPr/>
      <dgm:t>
        <a:bodyPr/>
        <a:lstStyle/>
        <a:p>
          <a:r>
            <a:rPr lang="en-US" dirty="0"/>
            <a:t>2. </a:t>
          </a:r>
          <a:r>
            <a:rPr lang="zh-TW" dirty="0"/>
            <a:t>材料準備（</a:t>
          </a:r>
          <a:r>
            <a:rPr lang="en-US" dirty="0"/>
            <a:t>0:10–0:25</a:t>
          </a:r>
          <a:r>
            <a:rPr lang="zh-TW" dirty="0"/>
            <a:t>）</a:t>
          </a:r>
          <a:endParaRPr lang="en-US" dirty="0"/>
        </a:p>
      </dgm:t>
    </dgm:pt>
    <dgm:pt modelId="{9AFEDE32-D838-4B36-AD91-C3AEBAF186DA}" type="parTrans" cxnId="{0418E2B3-5370-4804-817A-81FF4B812F7D}">
      <dgm:prSet/>
      <dgm:spPr/>
      <dgm:t>
        <a:bodyPr/>
        <a:lstStyle/>
        <a:p>
          <a:endParaRPr lang="en-US"/>
        </a:p>
      </dgm:t>
    </dgm:pt>
    <dgm:pt modelId="{815AF452-D3C8-4258-ABA4-EE8E9D39A0F0}" type="sibTrans" cxnId="{0418E2B3-5370-4804-817A-81FF4B812F7D}">
      <dgm:prSet/>
      <dgm:spPr/>
      <dgm:t>
        <a:bodyPr/>
        <a:lstStyle/>
        <a:p>
          <a:endParaRPr lang="en-US"/>
        </a:p>
      </dgm:t>
    </dgm:pt>
    <dgm:pt modelId="{C45B9447-CD1B-4E92-8018-932C0991C986}">
      <dgm:prSet/>
      <dgm:spPr/>
      <dgm:t>
        <a:bodyPr/>
        <a:lstStyle/>
        <a:p>
          <a:r>
            <a:rPr lang="zh-TW" dirty="0"/>
            <a:t>畫面：桌上擺好材料（紙盤、黃色顏料、剪刀、色紙、膠水）</a:t>
          </a:r>
          <a:endParaRPr lang="en-US" dirty="0"/>
        </a:p>
      </dgm:t>
    </dgm:pt>
    <dgm:pt modelId="{3ECCCDE0-D0C3-4C5F-B058-15A2C6889044}" type="parTrans" cxnId="{DA37862C-95B5-40B5-A60E-3C807DD8048D}">
      <dgm:prSet/>
      <dgm:spPr/>
      <dgm:t>
        <a:bodyPr/>
        <a:lstStyle/>
        <a:p>
          <a:endParaRPr lang="en-US"/>
        </a:p>
      </dgm:t>
    </dgm:pt>
    <dgm:pt modelId="{00BD7389-D190-40D8-9D4E-DF6DE94EC2EA}" type="sibTrans" cxnId="{DA37862C-95B5-40B5-A60E-3C807DD8048D}">
      <dgm:prSet/>
      <dgm:spPr/>
      <dgm:t>
        <a:bodyPr/>
        <a:lstStyle/>
        <a:p>
          <a:endParaRPr lang="en-US"/>
        </a:p>
      </dgm:t>
    </dgm:pt>
    <dgm:pt modelId="{62944FBC-F0AA-44E3-81C1-0A647C366896}">
      <dgm:prSet/>
      <dgm:spPr/>
      <dgm:t>
        <a:bodyPr/>
        <a:lstStyle/>
        <a:p>
          <a:r>
            <a:rPr lang="zh-TW" dirty="0"/>
            <a:t>文字</a:t>
          </a:r>
          <a:r>
            <a:rPr lang="en-US" dirty="0"/>
            <a:t>/</a:t>
          </a:r>
          <a:r>
            <a:rPr lang="zh-TW" dirty="0"/>
            <a:t>旁白：「一起動手做太陽小寶寶！只需要</a:t>
          </a:r>
          <a:r>
            <a:rPr lang="en-US" dirty="0"/>
            <a:t>3</a:t>
          </a:r>
          <a:r>
            <a:rPr lang="zh-TW" dirty="0"/>
            <a:t>個材料，快來親子同樂！」</a:t>
          </a:r>
          <a:endParaRPr lang="en-US" dirty="0"/>
        </a:p>
      </dgm:t>
    </dgm:pt>
    <dgm:pt modelId="{921C4C8C-4345-411B-8F6E-5733A86D753D}" type="parTrans" cxnId="{ABDBA99F-7F06-463A-A98D-629CAA885D13}">
      <dgm:prSet/>
      <dgm:spPr/>
      <dgm:t>
        <a:bodyPr/>
        <a:lstStyle/>
        <a:p>
          <a:endParaRPr lang="zh-TW" altLang="en-US"/>
        </a:p>
      </dgm:t>
    </dgm:pt>
    <dgm:pt modelId="{C2041972-480D-4F00-844B-91E21E46D012}" type="sibTrans" cxnId="{ABDBA99F-7F06-463A-A98D-629CAA885D13}">
      <dgm:prSet/>
      <dgm:spPr/>
      <dgm:t>
        <a:bodyPr/>
        <a:lstStyle/>
        <a:p>
          <a:endParaRPr lang="zh-TW" altLang="en-US"/>
        </a:p>
      </dgm:t>
    </dgm:pt>
    <dgm:pt modelId="{26291626-9B44-482B-A37E-291027879692}">
      <dgm:prSet/>
      <dgm:spPr/>
      <dgm:t>
        <a:bodyPr/>
        <a:lstStyle/>
        <a:p>
          <a:r>
            <a:rPr lang="zh-TW"/>
            <a:t>插圖輔助列清單</a:t>
          </a:r>
          <a:endParaRPr lang="en-US" dirty="0"/>
        </a:p>
      </dgm:t>
    </dgm:pt>
    <dgm:pt modelId="{E009DFEC-4B1F-490D-9FCC-3729BE55F2F8}" type="parTrans" cxnId="{76E60CAC-A5EB-4A96-9626-3750EE717B85}">
      <dgm:prSet/>
      <dgm:spPr/>
      <dgm:t>
        <a:bodyPr/>
        <a:lstStyle/>
        <a:p>
          <a:endParaRPr lang="zh-TW" altLang="en-US"/>
        </a:p>
      </dgm:t>
    </dgm:pt>
    <dgm:pt modelId="{0F8E9D9A-82F7-4C12-AB2F-4D9C8F75F879}" type="sibTrans" cxnId="{76E60CAC-A5EB-4A96-9626-3750EE717B85}">
      <dgm:prSet/>
      <dgm:spPr/>
      <dgm:t>
        <a:bodyPr/>
        <a:lstStyle/>
        <a:p>
          <a:endParaRPr lang="zh-TW" altLang="en-US"/>
        </a:p>
      </dgm:t>
    </dgm:pt>
    <dgm:pt modelId="{C4F1BE24-97BB-4D93-A28C-653D392C8F69}">
      <dgm:prSet/>
      <dgm:spPr/>
      <dgm:t>
        <a:bodyPr/>
        <a:lstStyle/>
        <a:p>
          <a:r>
            <a:rPr lang="zh-TW" dirty="0"/>
            <a:t>背景音樂：輕快、兒童風格</a:t>
          </a:r>
          <a:endParaRPr lang="en-US" dirty="0"/>
        </a:p>
      </dgm:t>
    </dgm:pt>
    <dgm:pt modelId="{C65295A9-4204-4FB1-9ED1-4A1B581D0C89}" type="parTrans" cxnId="{02FDBCB4-4837-4A6B-8EAA-3C7747FDBEB3}">
      <dgm:prSet/>
      <dgm:spPr/>
      <dgm:t>
        <a:bodyPr/>
        <a:lstStyle/>
        <a:p>
          <a:endParaRPr lang="zh-TW" altLang="en-US"/>
        </a:p>
      </dgm:t>
    </dgm:pt>
    <dgm:pt modelId="{C4BC0577-0CD4-40B8-B257-7F81B942F35A}" type="sibTrans" cxnId="{02FDBCB4-4837-4A6B-8EAA-3C7747FDBEB3}">
      <dgm:prSet/>
      <dgm:spPr/>
      <dgm:t>
        <a:bodyPr/>
        <a:lstStyle/>
        <a:p>
          <a:endParaRPr lang="zh-TW" altLang="en-US"/>
        </a:p>
      </dgm:t>
    </dgm:pt>
    <dgm:pt modelId="{76939547-632C-42FB-A8F4-6073AF713D57}" type="pres">
      <dgm:prSet presAssocID="{3497281E-9247-4E52-9E1A-130A211A0769}" presName="Name0" presStyleCnt="0">
        <dgm:presLayoutVars>
          <dgm:dir/>
          <dgm:animLvl val="lvl"/>
          <dgm:resizeHandles val="exact"/>
        </dgm:presLayoutVars>
      </dgm:prSet>
      <dgm:spPr/>
    </dgm:pt>
    <dgm:pt modelId="{E2EFB560-0D18-457A-A93B-8BCA01495C4F}" type="pres">
      <dgm:prSet presAssocID="{4FB0CF0E-3E06-4110-9DE0-4C410B685B9F}" presName="composite" presStyleCnt="0"/>
      <dgm:spPr/>
    </dgm:pt>
    <dgm:pt modelId="{93B75215-83DF-4AF4-BDE7-20C80AA31E30}" type="pres">
      <dgm:prSet presAssocID="{4FB0CF0E-3E06-4110-9DE0-4C410B685B9F}" presName="par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65CBB443-F477-4163-A217-F6FF63ECB0B5}" type="pres">
      <dgm:prSet presAssocID="{4FB0CF0E-3E06-4110-9DE0-4C410B685B9F}" presName="desTx" presStyleLbl="revTx" presStyleIdx="0" presStyleCnt="2">
        <dgm:presLayoutVars>
          <dgm:bulletEnabled val="1"/>
        </dgm:presLayoutVars>
      </dgm:prSet>
      <dgm:spPr/>
    </dgm:pt>
    <dgm:pt modelId="{C5AE3FB7-B3F4-47AD-9EE3-DBF408DCEA63}" type="pres">
      <dgm:prSet presAssocID="{1F06C2DC-821E-4F21-A34C-270709FBC630}" presName="space" presStyleCnt="0"/>
      <dgm:spPr/>
    </dgm:pt>
    <dgm:pt modelId="{11D28E6D-015E-491D-840C-956F08C31C6E}" type="pres">
      <dgm:prSet presAssocID="{C7821D7C-AFAE-408F-86DF-A997074556A8}" presName="composite" presStyleCnt="0"/>
      <dgm:spPr/>
    </dgm:pt>
    <dgm:pt modelId="{6850E134-4C89-4BB9-A307-31D6E0D3F0C0}" type="pres">
      <dgm:prSet presAssocID="{C7821D7C-AFAE-408F-86DF-A997074556A8}" presName="parTx" presStyleLbl="node1" presStyleIdx="1" presStyleCnt="2">
        <dgm:presLayoutVars>
          <dgm:chMax val="0"/>
          <dgm:chPref val="0"/>
          <dgm:bulletEnabled val="1"/>
        </dgm:presLayoutVars>
      </dgm:prSet>
      <dgm:spPr/>
    </dgm:pt>
    <dgm:pt modelId="{1BC82F48-BCD6-453F-888F-184336087B72}" type="pres">
      <dgm:prSet presAssocID="{C7821D7C-AFAE-408F-86DF-A997074556A8}" presName="desTx" presStyleLbl="revTx" presStyleIdx="1" presStyleCnt="2" custScaleX="105600">
        <dgm:presLayoutVars>
          <dgm:bulletEnabled val="1"/>
        </dgm:presLayoutVars>
      </dgm:prSet>
      <dgm:spPr/>
    </dgm:pt>
  </dgm:ptLst>
  <dgm:cxnLst>
    <dgm:cxn modelId="{DA37862C-95B5-40B5-A60E-3C807DD8048D}" srcId="{C7821D7C-AFAE-408F-86DF-A997074556A8}" destId="{C45B9447-CD1B-4E92-8018-932C0991C986}" srcOrd="0" destOrd="0" parTransId="{3ECCCDE0-D0C3-4C5F-B058-15A2C6889044}" sibTransId="{00BD7389-D190-40D8-9D4E-DF6DE94EC2EA}"/>
    <dgm:cxn modelId="{1420B92D-ED42-43B8-8388-B855451001CA}" type="presOf" srcId="{4FB0CF0E-3E06-4110-9DE0-4C410B685B9F}" destId="{93B75215-83DF-4AF4-BDE7-20C80AA31E30}" srcOrd="0" destOrd="0" presId="urn:microsoft.com/office/officeart/2005/8/layout/chevron1"/>
    <dgm:cxn modelId="{54A70730-C733-4BB3-BF73-FD4D13E4B90A}" type="presOf" srcId="{C4F1BE24-97BB-4D93-A28C-653D392C8F69}" destId="{1BC82F48-BCD6-453F-888F-184336087B72}" srcOrd="0" destOrd="2" presId="urn:microsoft.com/office/officeart/2005/8/layout/chevron1"/>
    <dgm:cxn modelId="{FDEDC963-F16A-4856-909D-BC2E3D010F92}" type="presOf" srcId="{26291626-9B44-482B-A37E-291027879692}" destId="{1BC82F48-BCD6-453F-888F-184336087B72}" srcOrd="0" destOrd="1" presId="urn:microsoft.com/office/officeart/2005/8/layout/chevron1"/>
    <dgm:cxn modelId="{B0A65556-5772-4D10-8DFF-D224D621FAC0}" type="presOf" srcId="{C7821D7C-AFAE-408F-86DF-A997074556A8}" destId="{6850E134-4C89-4BB9-A307-31D6E0D3F0C0}" srcOrd="0" destOrd="0" presId="urn:microsoft.com/office/officeart/2005/8/layout/chevron1"/>
    <dgm:cxn modelId="{ABDBA99F-7F06-463A-A98D-629CAA885D13}" srcId="{4FB0CF0E-3E06-4110-9DE0-4C410B685B9F}" destId="{62944FBC-F0AA-44E3-81C1-0A647C366896}" srcOrd="1" destOrd="0" parTransId="{921C4C8C-4345-411B-8F6E-5733A86D753D}" sibTransId="{C2041972-480D-4F00-844B-91E21E46D012}"/>
    <dgm:cxn modelId="{66FEAEA3-022A-4533-B4EB-14D05A421A76}" type="presOf" srcId="{C45B9447-CD1B-4E92-8018-932C0991C986}" destId="{1BC82F48-BCD6-453F-888F-184336087B72}" srcOrd="0" destOrd="0" presId="urn:microsoft.com/office/officeart/2005/8/layout/chevron1"/>
    <dgm:cxn modelId="{4F48FCAA-89DC-4022-A7C4-497B86F3E498}" type="presOf" srcId="{3497281E-9247-4E52-9E1A-130A211A0769}" destId="{76939547-632C-42FB-A8F4-6073AF713D57}" srcOrd="0" destOrd="0" presId="urn:microsoft.com/office/officeart/2005/8/layout/chevron1"/>
    <dgm:cxn modelId="{76E60CAC-A5EB-4A96-9626-3750EE717B85}" srcId="{C7821D7C-AFAE-408F-86DF-A997074556A8}" destId="{26291626-9B44-482B-A37E-291027879692}" srcOrd="1" destOrd="0" parTransId="{E009DFEC-4B1F-490D-9FCC-3729BE55F2F8}" sibTransId="{0F8E9D9A-82F7-4C12-AB2F-4D9C8F75F879}"/>
    <dgm:cxn modelId="{0418E2B3-5370-4804-817A-81FF4B812F7D}" srcId="{3497281E-9247-4E52-9E1A-130A211A0769}" destId="{C7821D7C-AFAE-408F-86DF-A997074556A8}" srcOrd="1" destOrd="0" parTransId="{9AFEDE32-D838-4B36-AD91-C3AEBAF186DA}" sibTransId="{815AF452-D3C8-4258-ABA4-EE8E9D39A0F0}"/>
    <dgm:cxn modelId="{02FDBCB4-4837-4A6B-8EAA-3C7747FDBEB3}" srcId="{C7821D7C-AFAE-408F-86DF-A997074556A8}" destId="{C4F1BE24-97BB-4D93-A28C-653D392C8F69}" srcOrd="2" destOrd="0" parTransId="{C65295A9-4204-4FB1-9ED1-4A1B581D0C89}" sibTransId="{C4BC0577-0CD4-40B8-B257-7F81B942F35A}"/>
    <dgm:cxn modelId="{D9F5C1B9-C8EE-4467-8D78-E13B88D43BDA}" srcId="{3497281E-9247-4E52-9E1A-130A211A0769}" destId="{4FB0CF0E-3E06-4110-9DE0-4C410B685B9F}" srcOrd="0" destOrd="0" parTransId="{62006AF1-4955-48F3-9612-A969C20AC4AF}" sibTransId="{1F06C2DC-821E-4F21-A34C-270709FBC630}"/>
    <dgm:cxn modelId="{94E352CD-FDFB-4302-902E-170DDA493598}" type="presOf" srcId="{139E1261-D25E-482F-A0DB-35F619ED793B}" destId="{65CBB443-F477-4163-A217-F6FF63ECB0B5}" srcOrd="0" destOrd="0" presId="urn:microsoft.com/office/officeart/2005/8/layout/chevron1"/>
    <dgm:cxn modelId="{60A7D5CD-C532-493A-A84C-B4B70A9076CD}" srcId="{4FB0CF0E-3E06-4110-9DE0-4C410B685B9F}" destId="{139E1261-D25E-482F-A0DB-35F619ED793B}" srcOrd="0" destOrd="0" parTransId="{35CAEBB9-2908-4666-A6AB-21EBAE6E48F0}" sibTransId="{D6150D75-51F1-4164-8288-0C260129C2CE}"/>
    <dgm:cxn modelId="{6D9583E9-7820-4D1E-B25B-837CCD10F527}" type="presOf" srcId="{62944FBC-F0AA-44E3-81C1-0A647C366896}" destId="{65CBB443-F477-4163-A217-F6FF63ECB0B5}" srcOrd="0" destOrd="1" presId="urn:microsoft.com/office/officeart/2005/8/layout/chevron1"/>
    <dgm:cxn modelId="{87DB7397-714D-4BC5-BC1C-7794B2E5E6CD}" type="presParOf" srcId="{76939547-632C-42FB-A8F4-6073AF713D57}" destId="{E2EFB560-0D18-457A-A93B-8BCA01495C4F}" srcOrd="0" destOrd="0" presId="urn:microsoft.com/office/officeart/2005/8/layout/chevron1"/>
    <dgm:cxn modelId="{6A546A8D-6E3A-418C-9FBF-C73A640332A8}" type="presParOf" srcId="{E2EFB560-0D18-457A-A93B-8BCA01495C4F}" destId="{93B75215-83DF-4AF4-BDE7-20C80AA31E30}" srcOrd="0" destOrd="0" presId="urn:microsoft.com/office/officeart/2005/8/layout/chevron1"/>
    <dgm:cxn modelId="{4A4B6392-5F8D-48AA-9B46-8A2FB770F8F9}" type="presParOf" srcId="{E2EFB560-0D18-457A-A93B-8BCA01495C4F}" destId="{65CBB443-F477-4163-A217-F6FF63ECB0B5}" srcOrd="1" destOrd="0" presId="urn:microsoft.com/office/officeart/2005/8/layout/chevron1"/>
    <dgm:cxn modelId="{397B870A-666C-4241-BB45-4F0F0CF433E5}" type="presParOf" srcId="{76939547-632C-42FB-A8F4-6073AF713D57}" destId="{C5AE3FB7-B3F4-47AD-9EE3-DBF408DCEA63}" srcOrd="1" destOrd="0" presId="urn:microsoft.com/office/officeart/2005/8/layout/chevron1"/>
    <dgm:cxn modelId="{3AD09F71-66B4-479F-A993-73A8A134D58A}" type="presParOf" srcId="{76939547-632C-42FB-A8F4-6073AF713D57}" destId="{11D28E6D-015E-491D-840C-956F08C31C6E}" srcOrd="2" destOrd="0" presId="urn:microsoft.com/office/officeart/2005/8/layout/chevron1"/>
    <dgm:cxn modelId="{7374421D-C6E9-4497-B9E1-284C918F2A42}" type="presParOf" srcId="{11D28E6D-015E-491D-840C-956F08C31C6E}" destId="{6850E134-4C89-4BB9-A307-31D6E0D3F0C0}" srcOrd="0" destOrd="0" presId="urn:microsoft.com/office/officeart/2005/8/layout/chevron1"/>
    <dgm:cxn modelId="{F5789646-7A37-47DA-B3DF-7099A703C99D}" type="presParOf" srcId="{11D28E6D-015E-491D-840C-956F08C31C6E}" destId="{1BC82F48-BCD6-453F-888F-184336087B72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497281E-9247-4E52-9E1A-130A211A0769}" type="doc">
      <dgm:prSet loTypeId="urn:microsoft.com/office/officeart/2005/8/layout/chevron1" loCatId="process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4FB0CF0E-3E06-4110-9DE0-4C410B685B9F}">
      <dgm:prSet/>
      <dgm:spPr/>
      <dgm:t>
        <a:bodyPr/>
        <a:lstStyle/>
        <a:p>
          <a:r>
            <a:rPr lang="en-US"/>
            <a:t>3. </a:t>
          </a:r>
          <a:r>
            <a:rPr lang="zh-TW"/>
            <a:t>步驟教學（</a:t>
          </a:r>
          <a:r>
            <a:rPr lang="en-US"/>
            <a:t>0:25–1:30</a:t>
          </a:r>
          <a:r>
            <a:rPr lang="zh-TW"/>
            <a:t>）</a:t>
          </a:r>
          <a:endParaRPr lang="en-US"/>
        </a:p>
      </dgm:t>
    </dgm:pt>
    <dgm:pt modelId="{62006AF1-4955-48F3-9612-A969C20AC4AF}" type="parTrans" cxnId="{D9F5C1B9-C8EE-4467-8D78-E13B88D43BDA}">
      <dgm:prSet/>
      <dgm:spPr/>
      <dgm:t>
        <a:bodyPr/>
        <a:lstStyle/>
        <a:p>
          <a:endParaRPr lang="en-US"/>
        </a:p>
      </dgm:t>
    </dgm:pt>
    <dgm:pt modelId="{1F06C2DC-821E-4F21-A34C-270709FBC630}" type="sibTrans" cxnId="{D9F5C1B9-C8EE-4467-8D78-E13B88D43BDA}">
      <dgm:prSet/>
      <dgm:spPr/>
      <dgm:t>
        <a:bodyPr/>
        <a:lstStyle/>
        <a:p>
          <a:endParaRPr lang="en-US"/>
        </a:p>
      </dgm:t>
    </dgm:pt>
    <dgm:pt modelId="{139E1261-D25E-482F-A0DB-35F619ED793B}">
      <dgm:prSet/>
      <dgm:spPr/>
      <dgm:t>
        <a:bodyPr/>
        <a:lstStyle/>
        <a:p>
          <a:r>
            <a:rPr lang="zh-TW"/>
            <a:t>分段操作：</a:t>
          </a:r>
          <a:endParaRPr lang="en-US"/>
        </a:p>
      </dgm:t>
    </dgm:pt>
    <dgm:pt modelId="{35CAEBB9-2908-4666-A6AB-21EBAE6E48F0}" type="parTrans" cxnId="{60A7D5CD-C532-493A-A84C-B4B70A9076CD}">
      <dgm:prSet/>
      <dgm:spPr/>
      <dgm:t>
        <a:bodyPr/>
        <a:lstStyle/>
        <a:p>
          <a:endParaRPr lang="en-US"/>
        </a:p>
      </dgm:t>
    </dgm:pt>
    <dgm:pt modelId="{D6150D75-51F1-4164-8288-0C260129C2CE}" type="sibTrans" cxnId="{60A7D5CD-C532-493A-A84C-B4B70A9076CD}">
      <dgm:prSet/>
      <dgm:spPr/>
      <dgm:t>
        <a:bodyPr/>
        <a:lstStyle/>
        <a:p>
          <a:endParaRPr lang="en-US"/>
        </a:p>
      </dgm:t>
    </dgm:pt>
    <dgm:pt modelId="{FA9AAAD5-CB92-428F-8B15-3FC3364B9346}">
      <dgm:prSet/>
      <dgm:spPr/>
      <dgm:t>
        <a:bodyPr/>
        <a:lstStyle/>
        <a:p>
          <a:r>
            <a:rPr lang="zh-TW"/>
            <a:t>小朋友塗顏料（上色紙盤）</a:t>
          </a:r>
          <a:endParaRPr lang="en-US"/>
        </a:p>
      </dgm:t>
    </dgm:pt>
    <dgm:pt modelId="{7D0AC9B7-0C28-4A02-8A46-11A324B9B719}" type="parTrans" cxnId="{18D40A50-1AA6-4EB5-8C4D-B65E8A7055FD}">
      <dgm:prSet/>
      <dgm:spPr/>
      <dgm:t>
        <a:bodyPr/>
        <a:lstStyle/>
        <a:p>
          <a:endParaRPr lang="en-US"/>
        </a:p>
      </dgm:t>
    </dgm:pt>
    <dgm:pt modelId="{82B5CC28-3A5A-48E5-8421-B7AB62FD9C53}" type="sibTrans" cxnId="{18D40A50-1AA6-4EB5-8C4D-B65E8A7055FD}">
      <dgm:prSet/>
      <dgm:spPr/>
      <dgm:t>
        <a:bodyPr/>
        <a:lstStyle/>
        <a:p>
          <a:endParaRPr lang="en-US"/>
        </a:p>
      </dgm:t>
    </dgm:pt>
    <dgm:pt modelId="{16567E1A-F70B-4D9D-9061-2C77247821BC}">
      <dgm:prSet/>
      <dgm:spPr/>
      <dgm:t>
        <a:bodyPr/>
        <a:lstStyle/>
        <a:p>
          <a:r>
            <a:rPr lang="zh-TW"/>
            <a:t>剪太陽光芒（由家長協助）</a:t>
          </a:r>
          <a:endParaRPr lang="en-US"/>
        </a:p>
      </dgm:t>
    </dgm:pt>
    <dgm:pt modelId="{095245EA-7635-4914-A1FE-F52FF2A4F1FC}" type="parTrans" cxnId="{3E45CE76-6DEF-45E2-91E0-FB119E79975D}">
      <dgm:prSet/>
      <dgm:spPr/>
      <dgm:t>
        <a:bodyPr/>
        <a:lstStyle/>
        <a:p>
          <a:endParaRPr lang="en-US"/>
        </a:p>
      </dgm:t>
    </dgm:pt>
    <dgm:pt modelId="{F1081BFB-3AC3-4518-8477-F4B52EC0C204}" type="sibTrans" cxnId="{3E45CE76-6DEF-45E2-91E0-FB119E79975D}">
      <dgm:prSet/>
      <dgm:spPr/>
      <dgm:t>
        <a:bodyPr/>
        <a:lstStyle/>
        <a:p>
          <a:endParaRPr lang="en-US"/>
        </a:p>
      </dgm:t>
    </dgm:pt>
    <dgm:pt modelId="{E1FE3682-6C9C-45BF-8CBF-E94E549CF5F0}">
      <dgm:prSet/>
      <dgm:spPr/>
      <dgm:t>
        <a:bodyPr/>
        <a:lstStyle/>
        <a:p>
          <a:r>
            <a:rPr lang="zh-TW"/>
            <a:t>黏貼表情五官（親子一起完成）</a:t>
          </a:r>
          <a:endParaRPr lang="en-US"/>
        </a:p>
      </dgm:t>
    </dgm:pt>
    <dgm:pt modelId="{80340036-2799-4974-8993-270247BD1768}" type="parTrans" cxnId="{39828F97-E7E2-4402-8890-EA51A4D916BC}">
      <dgm:prSet/>
      <dgm:spPr/>
      <dgm:t>
        <a:bodyPr/>
        <a:lstStyle/>
        <a:p>
          <a:endParaRPr lang="en-US"/>
        </a:p>
      </dgm:t>
    </dgm:pt>
    <dgm:pt modelId="{69D878D4-C3EB-4284-A413-E0C9D89AAB42}" type="sibTrans" cxnId="{39828F97-E7E2-4402-8890-EA51A4D916BC}">
      <dgm:prSet/>
      <dgm:spPr/>
      <dgm:t>
        <a:bodyPr/>
        <a:lstStyle/>
        <a:p>
          <a:endParaRPr lang="en-US"/>
        </a:p>
      </dgm:t>
    </dgm:pt>
    <dgm:pt modelId="{DE1E5E67-049E-4C3F-87A1-FA4B619FBB98}">
      <dgm:prSet/>
      <dgm:spPr/>
      <dgm:t>
        <a:bodyPr/>
        <a:lstStyle/>
        <a:p>
          <a:r>
            <a:rPr lang="zh-TW"/>
            <a:t>搭配旁白講解每一步</a:t>
          </a:r>
          <a:endParaRPr lang="en-US"/>
        </a:p>
      </dgm:t>
    </dgm:pt>
    <dgm:pt modelId="{50631917-264F-45E8-B80B-E1935165D91E}" type="parTrans" cxnId="{FCC45EDD-6554-4848-9515-AE11C4641186}">
      <dgm:prSet/>
      <dgm:spPr/>
      <dgm:t>
        <a:bodyPr/>
        <a:lstStyle/>
        <a:p>
          <a:endParaRPr lang="en-US"/>
        </a:p>
      </dgm:t>
    </dgm:pt>
    <dgm:pt modelId="{5A069963-3C97-49CF-8F91-9FC991750308}" type="sibTrans" cxnId="{FCC45EDD-6554-4848-9515-AE11C4641186}">
      <dgm:prSet/>
      <dgm:spPr/>
      <dgm:t>
        <a:bodyPr/>
        <a:lstStyle/>
        <a:p>
          <a:endParaRPr lang="en-US"/>
        </a:p>
      </dgm:t>
    </dgm:pt>
    <dgm:pt modelId="{8E6D9FC5-6D33-4248-9AB8-07FC29E7437F}">
      <dgm:prSet/>
      <dgm:spPr/>
      <dgm:t>
        <a:bodyPr/>
        <a:lstStyle/>
        <a:p>
          <a:r>
            <a:rPr lang="zh-TW"/>
            <a:t>插入重點提示文字，如「注意：用剪刀時由大人協助！」</a:t>
          </a:r>
          <a:endParaRPr lang="en-US"/>
        </a:p>
      </dgm:t>
    </dgm:pt>
    <dgm:pt modelId="{60010700-E87F-4040-977A-878F4686B3E5}" type="parTrans" cxnId="{82AB352D-9FA4-47A1-90E5-A0CEB5B65AB0}">
      <dgm:prSet/>
      <dgm:spPr/>
      <dgm:t>
        <a:bodyPr/>
        <a:lstStyle/>
        <a:p>
          <a:endParaRPr lang="en-US"/>
        </a:p>
      </dgm:t>
    </dgm:pt>
    <dgm:pt modelId="{3C2FFFB2-5C77-45F2-903D-A7255D4ADD84}" type="sibTrans" cxnId="{82AB352D-9FA4-47A1-90E5-A0CEB5B65AB0}">
      <dgm:prSet/>
      <dgm:spPr/>
      <dgm:t>
        <a:bodyPr/>
        <a:lstStyle/>
        <a:p>
          <a:endParaRPr lang="en-US"/>
        </a:p>
      </dgm:t>
    </dgm:pt>
    <dgm:pt modelId="{C7821D7C-AFAE-408F-86DF-A997074556A8}">
      <dgm:prSet/>
      <dgm:spPr/>
      <dgm:t>
        <a:bodyPr/>
        <a:lstStyle/>
        <a:p>
          <a:r>
            <a:rPr lang="en-US" dirty="0"/>
            <a:t>4. </a:t>
          </a:r>
          <a:r>
            <a:rPr lang="zh-TW" dirty="0"/>
            <a:t>成果展示與結尾（</a:t>
          </a:r>
          <a:r>
            <a:rPr lang="en-US" dirty="0"/>
            <a:t>1:30–2:00</a:t>
          </a:r>
          <a:r>
            <a:rPr lang="zh-TW" dirty="0"/>
            <a:t>）</a:t>
          </a:r>
          <a:endParaRPr lang="en-US" dirty="0"/>
        </a:p>
      </dgm:t>
    </dgm:pt>
    <dgm:pt modelId="{9AFEDE32-D838-4B36-AD91-C3AEBAF186DA}" type="parTrans" cxnId="{0418E2B3-5370-4804-817A-81FF4B812F7D}">
      <dgm:prSet/>
      <dgm:spPr/>
      <dgm:t>
        <a:bodyPr/>
        <a:lstStyle/>
        <a:p>
          <a:endParaRPr lang="en-US"/>
        </a:p>
      </dgm:t>
    </dgm:pt>
    <dgm:pt modelId="{815AF452-D3C8-4258-ABA4-EE8E9D39A0F0}" type="sibTrans" cxnId="{0418E2B3-5370-4804-817A-81FF4B812F7D}">
      <dgm:prSet/>
      <dgm:spPr/>
      <dgm:t>
        <a:bodyPr/>
        <a:lstStyle/>
        <a:p>
          <a:endParaRPr lang="en-US"/>
        </a:p>
      </dgm:t>
    </dgm:pt>
    <dgm:pt modelId="{C45B9447-CD1B-4E92-8018-932C0991C986}">
      <dgm:prSet/>
      <dgm:spPr/>
      <dgm:t>
        <a:bodyPr/>
        <a:lstStyle/>
        <a:p>
          <a:r>
            <a:rPr lang="zh-TW"/>
            <a:t>畫面：孩子與家長一起展示作品</a:t>
          </a:r>
          <a:endParaRPr lang="en-US"/>
        </a:p>
      </dgm:t>
    </dgm:pt>
    <dgm:pt modelId="{3ECCCDE0-D0C3-4C5F-B058-15A2C6889044}" type="parTrans" cxnId="{DA37862C-95B5-40B5-A60E-3C807DD8048D}">
      <dgm:prSet/>
      <dgm:spPr/>
      <dgm:t>
        <a:bodyPr/>
        <a:lstStyle/>
        <a:p>
          <a:endParaRPr lang="en-US"/>
        </a:p>
      </dgm:t>
    </dgm:pt>
    <dgm:pt modelId="{00BD7389-D190-40D8-9D4E-DF6DE94EC2EA}" type="sibTrans" cxnId="{DA37862C-95B5-40B5-A60E-3C807DD8048D}">
      <dgm:prSet/>
      <dgm:spPr/>
      <dgm:t>
        <a:bodyPr/>
        <a:lstStyle/>
        <a:p>
          <a:endParaRPr lang="en-US"/>
        </a:p>
      </dgm:t>
    </dgm:pt>
    <dgm:pt modelId="{A402801D-04FE-44B5-8ABB-DB81F26070AC}">
      <dgm:prSet/>
      <dgm:spPr/>
      <dgm:t>
        <a:bodyPr/>
        <a:lstStyle/>
        <a:p>
          <a:r>
            <a:rPr lang="zh-TW"/>
            <a:t>加入動畫太陽貼圖與音效</a:t>
          </a:r>
          <a:endParaRPr lang="en-US"/>
        </a:p>
      </dgm:t>
    </dgm:pt>
    <dgm:pt modelId="{875CC466-78C2-41BD-8E33-3B0697BD9851}" type="parTrans" cxnId="{31790AFE-8EBB-45D6-BB68-1131F536E279}">
      <dgm:prSet/>
      <dgm:spPr/>
      <dgm:t>
        <a:bodyPr/>
        <a:lstStyle/>
        <a:p>
          <a:endParaRPr lang="en-US"/>
        </a:p>
      </dgm:t>
    </dgm:pt>
    <dgm:pt modelId="{8114402B-A8A9-4F32-85C0-127DE7E6A78F}" type="sibTrans" cxnId="{31790AFE-8EBB-45D6-BB68-1131F536E279}">
      <dgm:prSet/>
      <dgm:spPr/>
      <dgm:t>
        <a:bodyPr/>
        <a:lstStyle/>
        <a:p>
          <a:endParaRPr lang="en-US"/>
        </a:p>
      </dgm:t>
    </dgm:pt>
    <dgm:pt modelId="{AA64D0B1-168F-401A-966B-755342D9034C}">
      <dgm:prSet/>
      <dgm:spPr/>
      <dgm:t>
        <a:bodyPr/>
        <a:lstStyle/>
        <a:p>
          <a:r>
            <a:rPr lang="zh-TW"/>
            <a:t>結尾文字：</a:t>
          </a:r>
          <a:endParaRPr lang="en-US"/>
        </a:p>
      </dgm:t>
    </dgm:pt>
    <dgm:pt modelId="{111600F0-B618-49D8-B4DE-C3017AFDEB81}" type="parTrans" cxnId="{28173051-F78E-4459-B3F4-E77A7EE5AC1E}">
      <dgm:prSet/>
      <dgm:spPr/>
      <dgm:t>
        <a:bodyPr/>
        <a:lstStyle/>
        <a:p>
          <a:endParaRPr lang="en-US"/>
        </a:p>
      </dgm:t>
    </dgm:pt>
    <dgm:pt modelId="{A179EB15-5177-4458-BA2D-F5EB94B928B8}" type="sibTrans" cxnId="{28173051-F78E-4459-B3F4-E77A7EE5AC1E}">
      <dgm:prSet/>
      <dgm:spPr/>
      <dgm:t>
        <a:bodyPr/>
        <a:lstStyle/>
        <a:p>
          <a:endParaRPr lang="en-US"/>
        </a:p>
      </dgm:t>
    </dgm:pt>
    <dgm:pt modelId="{0073FC74-7D56-4FEF-9054-7948D0F299FC}">
      <dgm:prSet/>
      <dgm:spPr/>
      <dgm:t>
        <a:bodyPr/>
        <a:lstStyle/>
        <a:p>
          <a:r>
            <a:rPr lang="zh-TW"/>
            <a:t>「喜歡這個作品嗎？歡迎留言分享你們的創作照片！」</a:t>
          </a:r>
          <a:endParaRPr lang="en-US"/>
        </a:p>
      </dgm:t>
    </dgm:pt>
    <dgm:pt modelId="{041CEF0D-01CE-479F-B19F-303C852DA002}" type="parTrans" cxnId="{BA6971E6-894D-4904-BD5A-2D6E66FBF9B8}">
      <dgm:prSet/>
      <dgm:spPr/>
      <dgm:t>
        <a:bodyPr/>
        <a:lstStyle/>
        <a:p>
          <a:endParaRPr lang="en-US"/>
        </a:p>
      </dgm:t>
    </dgm:pt>
    <dgm:pt modelId="{662DA965-C738-4467-8192-E4AD5CB4F26E}" type="sibTrans" cxnId="{BA6971E6-894D-4904-BD5A-2D6E66FBF9B8}">
      <dgm:prSet/>
      <dgm:spPr/>
      <dgm:t>
        <a:bodyPr/>
        <a:lstStyle/>
        <a:p>
          <a:endParaRPr lang="en-US"/>
        </a:p>
      </dgm:t>
    </dgm:pt>
    <dgm:pt modelId="{6265DB21-7BAA-4935-B68E-082B61C3A2B4}" type="pres">
      <dgm:prSet presAssocID="{3497281E-9247-4E52-9E1A-130A211A0769}" presName="Name0" presStyleCnt="0">
        <dgm:presLayoutVars>
          <dgm:dir/>
          <dgm:animLvl val="lvl"/>
          <dgm:resizeHandles val="exact"/>
        </dgm:presLayoutVars>
      </dgm:prSet>
      <dgm:spPr/>
    </dgm:pt>
    <dgm:pt modelId="{703E8D28-5F4A-4539-B651-975828A77A1B}" type="pres">
      <dgm:prSet presAssocID="{4FB0CF0E-3E06-4110-9DE0-4C410B685B9F}" presName="composite" presStyleCnt="0"/>
      <dgm:spPr/>
    </dgm:pt>
    <dgm:pt modelId="{858A75A9-79DD-4FFB-B530-2B2F98E31A09}" type="pres">
      <dgm:prSet presAssocID="{4FB0CF0E-3E06-4110-9DE0-4C410B685B9F}" presName="par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C8AFA6F8-82EA-4B5A-B4E1-A21BBBBF7BFF}" type="pres">
      <dgm:prSet presAssocID="{4FB0CF0E-3E06-4110-9DE0-4C410B685B9F}" presName="desTx" presStyleLbl="revTx" presStyleIdx="0" presStyleCnt="2">
        <dgm:presLayoutVars>
          <dgm:bulletEnabled val="1"/>
        </dgm:presLayoutVars>
      </dgm:prSet>
      <dgm:spPr/>
    </dgm:pt>
    <dgm:pt modelId="{039E8E1B-0B94-4D86-85C0-A977C84BCCC3}" type="pres">
      <dgm:prSet presAssocID="{1F06C2DC-821E-4F21-A34C-270709FBC630}" presName="space" presStyleCnt="0"/>
      <dgm:spPr/>
    </dgm:pt>
    <dgm:pt modelId="{FB0017A0-2AD5-40E6-A120-63CA02891A79}" type="pres">
      <dgm:prSet presAssocID="{C7821D7C-AFAE-408F-86DF-A997074556A8}" presName="composite" presStyleCnt="0"/>
      <dgm:spPr/>
    </dgm:pt>
    <dgm:pt modelId="{F26E1AB6-5832-4D8F-AC12-BC5743CD562A}" type="pres">
      <dgm:prSet presAssocID="{C7821D7C-AFAE-408F-86DF-A997074556A8}" presName="parTx" presStyleLbl="node1" presStyleIdx="1" presStyleCnt="2">
        <dgm:presLayoutVars>
          <dgm:chMax val="0"/>
          <dgm:chPref val="0"/>
          <dgm:bulletEnabled val="1"/>
        </dgm:presLayoutVars>
      </dgm:prSet>
      <dgm:spPr/>
    </dgm:pt>
    <dgm:pt modelId="{998B7796-1578-4CBA-9C52-A1BF35B34BC6}" type="pres">
      <dgm:prSet presAssocID="{C7821D7C-AFAE-408F-86DF-A997074556A8}" presName="desTx" presStyleLbl="revTx" presStyleIdx="1" presStyleCnt="2">
        <dgm:presLayoutVars>
          <dgm:bulletEnabled val="1"/>
        </dgm:presLayoutVars>
      </dgm:prSet>
      <dgm:spPr/>
    </dgm:pt>
  </dgm:ptLst>
  <dgm:cxnLst>
    <dgm:cxn modelId="{0970BC16-EDAE-47B7-8786-8A1A3346DB88}" type="presOf" srcId="{16567E1A-F70B-4D9D-9061-2C77247821BC}" destId="{C8AFA6F8-82EA-4B5A-B4E1-A21BBBBF7BFF}" srcOrd="0" destOrd="2" presId="urn:microsoft.com/office/officeart/2005/8/layout/chevron1"/>
    <dgm:cxn modelId="{C845AC1E-AEB4-4442-885A-40C85B6B7EEE}" type="presOf" srcId="{3497281E-9247-4E52-9E1A-130A211A0769}" destId="{6265DB21-7BAA-4935-B68E-082B61C3A2B4}" srcOrd="0" destOrd="0" presId="urn:microsoft.com/office/officeart/2005/8/layout/chevron1"/>
    <dgm:cxn modelId="{DA37862C-95B5-40B5-A60E-3C807DD8048D}" srcId="{C7821D7C-AFAE-408F-86DF-A997074556A8}" destId="{C45B9447-CD1B-4E92-8018-932C0991C986}" srcOrd="0" destOrd="0" parTransId="{3ECCCDE0-D0C3-4C5F-B058-15A2C6889044}" sibTransId="{00BD7389-D190-40D8-9D4E-DF6DE94EC2EA}"/>
    <dgm:cxn modelId="{82AB352D-9FA4-47A1-90E5-A0CEB5B65AB0}" srcId="{4FB0CF0E-3E06-4110-9DE0-4C410B685B9F}" destId="{8E6D9FC5-6D33-4248-9AB8-07FC29E7437F}" srcOrd="5" destOrd="0" parTransId="{60010700-E87F-4040-977A-878F4686B3E5}" sibTransId="{3C2FFFB2-5C77-45F2-903D-A7255D4ADD84}"/>
    <dgm:cxn modelId="{1DE5CE30-9E7C-43A2-9AD1-3FE1D281055A}" type="presOf" srcId="{8E6D9FC5-6D33-4248-9AB8-07FC29E7437F}" destId="{C8AFA6F8-82EA-4B5A-B4E1-A21BBBBF7BFF}" srcOrd="0" destOrd="5" presId="urn:microsoft.com/office/officeart/2005/8/layout/chevron1"/>
    <dgm:cxn modelId="{D045464F-0AFB-401A-A265-821F62DE9CE8}" type="presOf" srcId="{4FB0CF0E-3E06-4110-9DE0-4C410B685B9F}" destId="{858A75A9-79DD-4FFB-B530-2B2F98E31A09}" srcOrd="0" destOrd="0" presId="urn:microsoft.com/office/officeart/2005/8/layout/chevron1"/>
    <dgm:cxn modelId="{18D40A50-1AA6-4EB5-8C4D-B65E8A7055FD}" srcId="{4FB0CF0E-3E06-4110-9DE0-4C410B685B9F}" destId="{FA9AAAD5-CB92-428F-8B15-3FC3364B9346}" srcOrd="1" destOrd="0" parTransId="{7D0AC9B7-0C28-4A02-8A46-11A324B9B719}" sibTransId="{82B5CC28-3A5A-48E5-8421-B7AB62FD9C53}"/>
    <dgm:cxn modelId="{28173051-F78E-4459-B3F4-E77A7EE5AC1E}" srcId="{C7821D7C-AFAE-408F-86DF-A997074556A8}" destId="{AA64D0B1-168F-401A-966B-755342D9034C}" srcOrd="2" destOrd="0" parTransId="{111600F0-B618-49D8-B4DE-C3017AFDEB81}" sibTransId="{A179EB15-5177-4458-BA2D-F5EB94B928B8}"/>
    <dgm:cxn modelId="{C86C8951-D712-4999-A6CE-20DEA6DFE9C4}" type="presOf" srcId="{E1FE3682-6C9C-45BF-8CBF-E94E549CF5F0}" destId="{C8AFA6F8-82EA-4B5A-B4E1-A21BBBBF7BFF}" srcOrd="0" destOrd="3" presId="urn:microsoft.com/office/officeart/2005/8/layout/chevron1"/>
    <dgm:cxn modelId="{FB761173-3F52-4BE5-ADD0-CEA7F77B9BDA}" type="presOf" srcId="{FA9AAAD5-CB92-428F-8B15-3FC3364B9346}" destId="{C8AFA6F8-82EA-4B5A-B4E1-A21BBBBF7BFF}" srcOrd="0" destOrd="1" presId="urn:microsoft.com/office/officeart/2005/8/layout/chevron1"/>
    <dgm:cxn modelId="{3E45CE76-6DEF-45E2-91E0-FB119E79975D}" srcId="{4FB0CF0E-3E06-4110-9DE0-4C410B685B9F}" destId="{16567E1A-F70B-4D9D-9061-2C77247821BC}" srcOrd="2" destOrd="0" parTransId="{095245EA-7635-4914-A1FE-F52FF2A4F1FC}" sibTransId="{F1081BFB-3AC3-4518-8477-F4B52EC0C204}"/>
    <dgm:cxn modelId="{5DB1717C-254E-4EA1-B8DF-F13351F4825C}" type="presOf" srcId="{139E1261-D25E-482F-A0DB-35F619ED793B}" destId="{C8AFA6F8-82EA-4B5A-B4E1-A21BBBBF7BFF}" srcOrd="0" destOrd="0" presId="urn:microsoft.com/office/officeart/2005/8/layout/chevron1"/>
    <dgm:cxn modelId="{AB184B8C-6BD9-41F3-843F-3E3E80685333}" type="presOf" srcId="{C45B9447-CD1B-4E92-8018-932C0991C986}" destId="{998B7796-1578-4CBA-9C52-A1BF35B34BC6}" srcOrd="0" destOrd="0" presId="urn:microsoft.com/office/officeart/2005/8/layout/chevron1"/>
    <dgm:cxn modelId="{68C61F94-8A67-4866-987D-ABEC51BC2258}" type="presOf" srcId="{AA64D0B1-168F-401A-966B-755342D9034C}" destId="{998B7796-1578-4CBA-9C52-A1BF35B34BC6}" srcOrd="0" destOrd="2" presId="urn:microsoft.com/office/officeart/2005/8/layout/chevron1"/>
    <dgm:cxn modelId="{39828F97-E7E2-4402-8890-EA51A4D916BC}" srcId="{4FB0CF0E-3E06-4110-9DE0-4C410B685B9F}" destId="{E1FE3682-6C9C-45BF-8CBF-E94E549CF5F0}" srcOrd="3" destOrd="0" parTransId="{80340036-2799-4974-8993-270247BD1768}" sibTransId="{69D878D4-C3EB-4284-A413-E0C9D89AAB42}"/>
    <dgm:cxn modelId="{9E1008A7-9DC4-42F0-8809-A134A8DA72EA}" type="presOf" srcId="{0073FC74-7D56-4FEF-9054-7948D0F299FC}" destId="{998B7796-1578-4CBA-9C52-A1BF35B34BC6}" srcOrd="0" destOrd="3" presId="urn:microsoft.com/office/officeart/2005/8/layout/chevron1"/>
    <dgm:cxn modelId="{0418E2B3-5370-4804-817A-81FF4B812F7D}" srcId="{3497281E-9247-4E52-9E1A-130A211A0769}" destId="{C7821D7C-AFAE-408F-86DF-A997074556A8}" srcOrd="1" destOrd="0" parTransId="{9AFEDE32-D838-4B36-AD91-C3AEBAF186DA}" sibTransId="{815AF452-D3C8-4258-ABA4-EE8E9D39A0F0}"/>
    <dgm:cxn modelId="{B3F850B8-C62E-46A4-A941-7857D52F1CD8}" type="presOf" srcId="{DE1E5E67-049E-4C3F-87A1-FA4B619FBB98}" destId="{C8AFA6F8-82EA-4B5A-B4E1-A21BBBBF7BFF}" srcOrd="0" destOrd="4" presId="urn:microsoft.com/office/officeart/2005/8/layout/chevron1"/>
    <dgm:cxn modelId="{D9F5C1B9-C8EE-4467-8D78-E13B88D43BDA}" srcId="{3497281E-9247-4E52-9E1A-130A211A0769}" destId="{4FB0CF0E-3E06-4110-9DE0-4C410B685B9F}" srcOrd="0" destOrd="0" parTransId="{62006AF1-4955-48F3-9612-A969C20AC4AF}" sibTransId="{1F06C2DC-821E-4F21-A34C-270709FBC630}"/>
    <dgm:cxn modelId="{60A7D5CD-C532-493A-A84C-B4B70A9076CD}" srcId="{4FB0CF0E-3E06-4110-9DE0-4C410B685B9F}" destId="{139E1261-D25E-482F-A0DB-35F619ED793B}" srcOrd="0" destOrd="0" parTransId="{35CAEBB9-2908-4666-A6AB-21EBAE6E48F0}" sibTransId="{D6150D75-51F1-4164-8288-0C260129C2CE}"/>
    <dgm:cxn modelId="{FCC45EDD-6554-4848-9515-AE11C4641186}" srcId="{4FB0CF0E-3E06-4110-9DE0-4C410B685B9F}" destId="{DE1E5E67-049E-4C3F-87A1-FA4B619FBB98}" srcOrd="4" destOrd="0" parTransId="{50631917-264F-45E8-B80B-E1935165D91E}" sibTransId="{5A069963-3C97-49CF-8F91-9FC991750308}"/>
    <dgm:cxn modelId="{5765BDDE-A010-4161-8A20-FDDA92523861}" type="presOf" srcId="{A402801D-04FE-44B5-8ABB-DB81F26070AC}" destId="{998B7796-1578-4CBA-9C52-A1BF35B34BC6}" srcOrd="0" destOrd="1" presId="urn:microsoft.com/office/officeart/2005/8/layout/chevron1"/>
    <dgm:cxn modelId="{BA6971E6-894D-4904-BD5A-2D6E66FBF9B8}" srcId="{C7821D7C-AFAE-408F-86DF-A997074556A8}" destId="{0073FC74-7D56-4FEF-9054-7948D0F299FC}" srcOrd="3" destOrd="0" parTransId="{041CEF0D-01CE-479F-B19F-303C852DA002}" sibTransId="{662DA965-C738-4467-8192-E4AD5CB4F26E}"/>
    <dgm:cxn modelId="{710553F1-D281-4BD9-8799-D5D7878EB974}" type="presOf" srcId="{C7821D7C-AFAE-408F-86DF-A997074556A8}" destId="{F26E1AB6-5832-4D8F-AC12-BC5743CD562A}" srcOrd="0" destOrd="0" presId="urn:microsoft.com/office/officeart/2005/8/layout/chevron1"/>
    <dgm:cxn modelId="{31790AFE-8EBB-45D6-BB68-1131F536E279}" srcId="{C7821D7C-AFAE-408F-86DF-A997074556A8}" destId="{A402801D-04FE-44B5-8ABB-DB81F26070AC}" srcOrd="1" destOrd="0" parTransId="{875CC466-78C2-41BD-8E33-3B0697BD9851}" sibTransId="{8114402B-A8A9-4F32-85C0-127DE7E6A78F}"/>
    <dgm:cxn modelId="{ECCF3582-E3F1-463F-B42A-4D18F5BC7E6E}" type="presParOf" srcId="{6265DB21-7BAA-4935-B68E-082B61C3A2B4}" destId="{703E8D28-5F4A-4539-B651-975828A77A1B}" srcOrd="0" destOrd="0" presId="urn:microsoft.com/office/officeart/2005/8/layout/chevron1"/>
    <dgm:cxn modelId="{4650F307-35F9-4A1E-B70F-593EE667C884}" type="presParOf" srcId="{703E8D28-5F4A-4539-B651-975828A77A1B}" destId="{858A75A9-79DD-4FFB-B530-2B2F98E31A09}" srcOrd="0" destOrd="0" presId="urn:microsoft.com/office/officeart/2005/8/layout/chevron1"/>
    <dgm:cxn modelId="{7F9C317D-007D-4086-8189-A71DAD77E789}" type="presParOf" srcId="{703E8D28-5F4A-4539-B651-975828A77A1B}" destId="{C8AFA6F8-82EA-4B5A-B4E1-A21BBBBF7BFF}" srcOrd="1" destOrd="0" presId="urn:microsoft.com/office/officeart/2005/8/layout/chevron1"/>
    <dgm:cxn modelId="{98CCC02C-2394-47C2-A56D-D38492A847F3}" type="presParOf" srcId="{6265DB21-7BAA-4935-B68E-082B61C3A2B4}" destId="{039E8E1B-0B94-4D86-85C0-A977C84BCCC3}" srcOrd="1" destOrd="0" presId="urn:microsoft.com/office/officeart/2005/8/layout/chevron1"/>
    <dgm:cxn modelId="{582FFC94-1634-488B-A6BE-359BF40DBA9B}" type="presParOf" srcId="{6265DB21-7BAA-4935-B68E-082B61C3A2B4}" destId="{FB0017A0-2AD5-40E6-A120-63CA02891A79}" srcOrd="2" destOrd="0" presId="urn:microsoft.com/office/officeart/2005/8/layout/chevron1"/>
    <dgm:cxn modelId="{0211C88E-F58C-41BA-8520-024D91B7E390}" type="presParOf" srcId="{FB0017A0-2AD5-40E6-A120-63CA02891A79}" destId="{F26E1AB6-5832-4D8F-AC12-BC5743CD562A}" srcOrd="0" destOrd="0" presId="urn:microsoft.com/office/officeart/2005/8/layout/chevron1"/>
    <dgm:cxn modelId="{CA6A1249-AC73-4364-B015-D223B683EBEA}" type="presParOf" srcId="{FB0017A0-2AD5-40E6-A120-63CA02891A79}" destId="{998B7796-1578-4CBA-9C52-A1BF35B34BC6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4A391651-129A-41E9-BB5C-FDAF9E4B78D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0FABCD-CDF6-4166-B6F2-96937CBEBDD5}">
      <dgm:prSet/>
      <dgm:spPr>
        <a:solidFill>
          <a:schemeClr val="accent2"/>
        </a:solidFill>
      </dgm:spPr>
      <dgm:t>
        <a:bodyPr/>
        <a:lstStyle/>
        <a:p>
          <a:r>
            <a:rPr lang="zh-TW" dirty="0"/>
            <a:t>問題式</a:t>
          </a:r>
          <a:endParaRPr lang="en-US" dirty="0"/>
        </a:p>
      </dgm:t>
    </dgm:pt>
    <dgm:pt modelId="{D39B4443-EA58-469F-9FD1-CC02D87BD7EC}" type="parTrans" cxnId="{9DEA4764-03E0-465D-B535-C1423F8EABDD}">
      <dgm:prSet/>
      <dgm:spPr/>
      <dgm:t>
        <a:bodyPr/>
        <a:lstStyle/>
        <a:p>
          <a:endParaRPr lang="en-US"/>
        </a:p>
      </dgm:t>
    </dgm:pt>
    <dgm:pt modelId="{83C505CA-FF43-45E2-B5EE-A8F0E07D2568}" type="sibTrans" cxnId="{9DEA4764-03E0-465D-B535-C1423F8EABDD}">
      <dgm:prSet/>
      <dgm:spPr/>
      <dgm:t>
        <a:bodyPr/>
        <a:lstStyle/>
        <a:p>
          <a:endParaRPr lang="en-US"/>
        </a:p>
      </dgm:t>
    </dgm:pt>
    <dgm:pt modelId="{94625E3F-CAC2-4C3D-BD2A-0D3D8801564B}">
      <dgm:prSet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>
            <a:lnSpc>
              <a:spcPts val="2880"/>
            </a:lnSpc>
            <a:spcAft>
              <a:spcPts val="0"/>
            </a:spcAft>
          </a:pPr>
          <a:r>
            <a:rPr lang="zh-TW" sz="2400"/>
            <a:t>「孩子不肯分享怎麼辦？」</a:t>
          </a:r>
          <a:endParaRPr lang="en-US" sz="2400"/>
        </a:p>
      </dgm:t>
    </dgm:pt>
    <dgm:pt modelId="{FD327293-1210-4BF0-978E-3F2BC73F7752}" type="parTrans" cxnId="{26C77779-07FB-4829-80F2-1C48644F0064}">
      <dgm:prSet/>
      <dgm:spPr/>
      <dgm:t>
        <a:bodyPr/>
        <a:lstStyle/>
        <a:p>
          <a:endParaRPr lang="en-US"/>
        </a:p>
      </dgm:t>
    </dgm:pt>
    <dgm:pt modelId="{64D53E59-A547-4243-B700-F49F53376A86}" type="sibTrans" cxnId="{26C77779-07FB-4829-80F2-1C48644F0064}">
      <dgm:prSet/>
      <dgm:spPr/>
      <dgm:t>
        <a:bodyPr/>
        <a:lstStyle/>
        <a:p>
          <a:endParaRPr lang="en-US"/>
        </a:p>
      </dgm:t>
    </dgm:pt>
    <dgm:pt modelId="{0F17C09F-5C03-4E54-93A4-052E012DC646}">
      <dgm:prSet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>
            <a:lnSpc>
              <a:spcPts val="2880"/>
            </a:lnSpc>
            <a:spcAft>
              <a:spcPts val="0"/>
            </a:spcAft>
          </a:pPr>
          <a:r>
            <a:rPr lang="zh-TW" sz="2400"/>
            <a:t>「為什麼</a:t>
          </a:r>
          <a:r>
            <a:rPr lang="en-US" sz="2400"/>
            <a:t>2</a:t>
          </a:r>
          <a:r>
            <a:rPr lang="zh-TW" sz="2400"/>
            <a:t>歲孩子常說不要？」</a:t>
          </a:r>
          <a:endParaRPr lang="en-US" sz="2400"/>
        </a:p>
      </dgm:t>
    </dgm:pt>
    <dgm:pt modelId="{0C4AF084-F173-4ACF-ADE3-4C52E70C550C}" type="parTrans" cxnId="{D61FD081-7843-4F5A-8FCD-25AF582662C8}">
      <dgm:prSet/>
      <dgm:spPr/>
      <dgm:t>
        <a:bodyPr/>
        <a:lstStyle/>
        <a:p>
          <a:endParaRPr lang="en-US"/>
        </a:p>
      </dgm:t>
    </dgm:pt>
    <dgm:pt modelId="{602DCB94-831A-4828-9D4A-02B1F1CE8267}" type="sibTrans" cxnId="{D61FD081-7843-4F5A-8FCD-25AF582662C8}">
      <dgm:prSet/>
      <dgm:spPr/>
      <dgm:t>
        <a:bodyPr/>
        <a:lstStyle/>
        <a:p>
          <a:endParaRPr lang="en-US"/>
        </a:p>
      </dgm:t>
    </dgm:pt>
    <dgm:pt modelId="{7C89B06C-F483-4090-88BB-119B998326F6}">
      <dgm:prSet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>
            <a:lnSpc>
              <a:spcPts val="2880"/>
            </a:lnSpc>
            <a:spcAft>
              <a:spcPts val="0"/>
            </a:spcAft>
          </a:pPr>
          <a:r>
            <a:rPr lang="zh-TW" sz="2400"/>
            <a:t>「你家孩子也怕剪頭髮嗎？」</a:t>
          </a:r>
          <a:endParaRPr lang="en-US" sz="2400"/>
        </a:p>
      </dgm:t>
    </dgm:pt>
    <dgm:pt modelId="{295067FC-76C1-4EA1-9174-FBB703BC962A}" type="parTrans" cxnId="{A97A35D7-FDE8-4444-ADAE-25EBE7D8337F}">
      <dgm:prSet/>
      <dgm:spPr/>
      <dgm:t>
        <a:bodyPr/>
        <a:lstStyle/>
        <a:p>
          <a:endParaRPr lang="en-US"/>
        </a:p>
      </dgm:t>
    </dgm:pt>
    <dgm:pt modelId="{666703E1-B37D-4453-BC35-71BDB2B811DA}" type="sibTrans" cxnId="{A97A35D7-FDE8-4444-ADAE-25EBE7D8337F}">
      <dgm:prSet/>
      <dgm:spPr/>
      <dgm:t>
        <a:bodyPr/>
        <a:lstStyle/>
        <a:p>
          <a:endParaRPr lang="en-US"/>
        </a:p>
      </dgm:t>
    </dgm:pt>
    <dgm:pt modelId="{CA73C97A-4987-4BF8-82C2-B95C7AF41D69}">
      <dgm:prSet/>
      <dgm:spPr>
        <a:solidFill>
          <a:schemeClr val="accent2"/>
        </a:solidFill>
      </dgm:spPr>
      <dgm:t>
        <a:bodyPr/>
        <a:lstStyle/>
        <a:p>
          <a:r>
            <a:rPr lang="zh-TW" dirty="0"/>
            <a:t>教學式</a:t>
          </a:r>
          <a:endParaRPr lang="en-US" dirty="0"/>
        </a:p>
      </dgm:t>
    </dgm:pt>
    <dgm:pt modelId="{73C060E9-AAE0-4863-8BA0-74DBEC276438}" type="parTrans" cxnId="{91791A5B-3DD9-413B-8D49-A8C9CA434D26}">
      <dgm:prSet/>
      <dgm:spPr/>
      <dgm:t>
        <a:bodyPr/>
        <a:lstStyle/>
        <a:p>
          <a:endParaRPr lang="en-US"/>
        </a:p>
      </dgm:t>
    </dgm:pt>
    <dgm:pt modelId="{390B3EA4-7A73-40D4-B641-4322A76A2B6F}" type="sibTrans" cxnId="{91791A5B-3DD9-413B-8D49-A8C9CA434D26}">
      <dgm:prSet/>
      <dgm:spPr/>
      <dgm:t>
        <a:bodyPr/>
        <a:lstStyle/>
        <a:p>
          <a:endParaRPr lang="en-US"/>
        </a:p>
      </dgm:t>
    </dgm:pt>
    <dgm:pt modelId="{48562B03-26C3-4676-A7AA-7F1E07C95E26}">
      <dgm:prSet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>
            <a:lnSpc>
              <a:spcPts val="2880"/>
            </a:lnSpc>
            <a:spcAft>
              <a:spcPts val="0"/>
            </a:spcAft>
          </a:pPr>
          <a:r>
            <a:rPr lang="zh-TW" sz="2400"/>
            <a:t>「簡單</a:t>
          </a:r>
          <a:r>
            <a:rPr lang="en-US" sz="2400"/>
            <a:t>3</a:t>
          </a:r>
          <a:r>
            <a:rPr lang="zh-TW" sz="2400"/>
            <a:t>步驟：親子</a:t>
          </a:r>
          <a:r>
            <a:rPr lang="en-US" sz="2400"/>
            <a:t>DIY</a:t>
          </a:r>
          <a:r>
            <a:rPr lang="zh-TW" sz="2400"/>
            <a:t>太陽紙盤」</a:t>
          </a:r>
          <a:endParaRPr lang="en-US" sz="2400"/>
        </a:p>
      </dgm:t>
    </dgm:pt>
    <dgm:pt modelId="{96D93058-41C0-47A2-AE87-3A250720C09B}" type="parTrans" cxnId="{71207F41-D686-467B-B47F-CB5129EA34F8}">
      <dgm:prSet/>
      <dgm:spPr/>
      <dgm:t>
        <a:bodyPr/>
        <a:lstStyle/>
        <a:p>
          <a:endParaRPr lang="en-US"/>
        </a:p>
      </dgm:t>
    </dgm:pt>
    <dgm:pt modelId="{02B3F492-E68F-4CFA-BF49-CC1A588D9CC8}" type="sibTrans" cxnId="{71207F41-D686-467B-B47F-CB5129EA34F8}">
      <dgm:prSet/>
      <dgm:spPr/>
      <dgm:t>
        <a:bodyPr/>
        <a:lstStyle/>
        <a:p>
          <a:endParaRPr lang="en-US"/>
        </a:p>
      </dgm:t>
    </dgm:pt>
    <dgm:pt modelId="{CFC54BFD-2D80-43D8-BDC0-296F2AF02934}">
      <dgm:prSet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>
            <a:lnSpc>
              <a:spcPts val="2880"/>
            </a:lnSpc>
            <a:spcAft>
              <a:spcPts val="0"/>
            </a:spcAft>
          </a:pPr>
          <a:r>
            <a:rPr lang="zh-TW" sz="2400" dirty="0"/>
            <a:t>「幼兒語言發展遊戲推薦</a:t>
          </a:r>
          <a:r>
            <a:rPr lang="en-US" sz="2400" dirty="0"/>
            <a:t>TOP3</a:t>
          </a:r>
          <a:r>
            <a:rPr lang="zh-TW" sz="2400" dirty="0"/>
            <a:t>」</a:t>
          </a:r>
          <a:endParaRPr lang="en-US" sz="2400" dirty="0"/>
        </a:p>
      </dgm:t>
    </dgm:pt>
    <dgm:pt modelId="{BD3DFAC4-E4FA-4822-A206-5C2D8CDEAADA}" type="parTrans" cxnId="{50368672-6208-4DF4-B01D-CD396DB7067C}">
      <dgm:prSet/>
      <dgm:spPr/>
      <dgm:t>
        <a:bodyPr/>
        <a:lstStyle/>
        <a:p>
          <a:endParaRPr lang="en-US"/>
        </a:p>
      </dgm:t>
    </dgm:pt>
    <dgm:pt modelId="{AE1F6E62-8AB9-402D-8C90-82852BAB795D}" type="sibTrans" cxnId="{50368672-6208-4DF4-B01D-CD396DB7067C}">
      <dgm:prSet/>
      <dgm:spPr/>
      <dgm:t>
        <a:bodyPr/>
        <a:lstStyle/>
        <a:p>
          <a:endParaRPr lang="en-US"/>
        </a:p>
      </dgm:t>
    </dgm:pt>
    <dgm:pt modelId="{67F251D4-F20B-4570-882B-82F79099E3D1}">
      <dgm:prSet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>
            <a:lnSpc>
              <a:spcPts val="2880"/>
            </a:lnSpc>
            <a:spcAft>
              <a:spcPts val="0"/>
            </a:spcAft>
          </a:pPr>
          <a:r>
            <a:rPr lang="zh-TW" sz="2400"/>
            <a:t>「教你設計安撫角落，讓孩子安心下課」</a:t>
          </a:r>
          <a:endParaRPr lang="en-US" sz="2400"/>
        </a:p>
      </dgm:t>
    </dgm:pt>
    <dgm:pt modelId="{4F3C00FA-F0EC-4F48-8569-EC5C710A9879}" type="parTrans" cxnId="{AB438AE1-08E6-4B8D-9C89-8671244269A8}">
      <dgm:prSet/>
      <dgm:spPr/>
      <dgm:t>
        <a:bodyPr/>
        <a:lstStyle/>
        <a:p>
          <a:endParaRPr lang="en-US"/>
        </a:p>
      </dgm:t>
    </dgm:pt>
    <dgm:pt modelId="{7B270009-5A6E-4D8A-AADC-D2A33545DAC8}" type="sibTrans" cxnId="{AB438AE1-08E6-4B8D-9C89-8671244269A8}">
      <dgm:prSet/>
      <dgm:spPr/>
      <dgm:t>
        <a:bodyPr/>
        <a:lstStyle/>
        <a:p>
          <a:endParaRPr lang="en-US"/>
        </a:p>
      </dgm:t>
    </dgm:pt>
    <dgm:pt modelId="{EE8ACBA3-EE94-4585-8DD9-A427F5BDB099}">
      <dgm:prSet/>
      <dgm:spPr>
        <a:solidFill>
          <a:schemeClr val="accent2"/>
        </a:solidFill>
      </dgm:spPr>
      <dgm:t>
        <a:bodyPr/>
        <a:lstStyle/>
        <a:p>
          <a:r>
            <a:rPr lang="zh-TW" dirty="0"/>
            <a:t>生活式</a:t>
          </a:r>
          <a:endParaRPr lang="en-US" dirty="0"/>
        </a:p>
      </dgm:t>
    </dgm:pt>
    <dgm:pt modelId="{BD34EA15-AC90-477F-A6A5-5DE374257DFE}" type="parTrans" cxnId="{533968D6-1AA5-4AB8-A827-848DA224886E}">
      <dgm:prSet/>
      <dgm:spPr/>
      <dgm:t>
        <a:bodyPr/>
        <a:lstStyle/>
        <a:p>
          <a:endParaRPr lang="en-US"/>
        </a:p>
      </dgm:t>
    </dgm:pt>
    <dgm:pt modelId="{BEE7BB5E-9930-47BC-81E6-F8678D6C4C5E}" type="sibTrans" cxnId="{533968D6-1AA5-4AB8-A827-848DA224886E}">
      <dgm:prSet/>
      <dgm:spPr/>
      <dgm:t>
        <a:bodyPr/>
        <a:lstStyle/>
        <a:p>
          <a:endParaRPr lang="en-US"/>
        </a:p>
      </dgm:t>
    </dgm:pt>
    <dgm:pt modelId="{A919CA85-C351-49F4-A71A-D81EA7640D68}">
      <dgm:prSet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>
            <a:lnSpc>
              <a:spcPts val="2880"/>
            </a:lnSpc>
            <a:spcAft>
              <a:spcPts val="0"/>
            </a:spcAft>
          </a:pPr>
          <a:r>
            <a:rPr lang="zh-TW" sz="2400"/>
            <a:t>「保育老師的一天：從早安到晚安」</a:t>
          </a:r>
          <a:endParaRPr lang="en-US" sz="2400"/>
        </a:p>
      </dgm:t>
    </dgm:pt>
    <dgm:pt modelId="{FE7AB0FC-542E-4A25-A4A9-60A40BCA856C}" type="parTrans" cxnId="{0F98D568-080E-405B-A5F8-179C7C004C11}">
      <dgm:prSet/>
      <dgm:spPr/>
      <dgm:t>
        <a:bodyPr/>
        <a:lstStyle/>
        <a:p>
          <a:endParaRPr lang="en-US"/>
        </a:p>
      </dgm:t>
    </dgm:pt>
    <dgm:pt modelId="{214FF4F8-4722-41B6-9E44-1744B7305836}" type="sibTrans" cxnId="{0F98D568-080E-405B-A5F8-179C7C004C11}">
      <dgm:prSet/>
      <dgm:spPr/>
      <dgm:t>
        <a:bodyPr/>
        <a:lstStyle/>
        <a:p>
          <a:endParaRPr lang="en-US"/>
        </a:p>
      </dgm:t>
    </dgm:pt>
    <dgm:pt modelId="{685FC4F3-8C23-4F35-AA3F-A97626F0D4A8}">
      <dgm:prSet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>
            <a:lnSpc>
              <a:spcPts val="2880"/>
            </a:lnSpc>
            <a:spcAft>
              <a:spcPts val="0"/>
            </a:spcAft>
          </a:pPr>
          <a:r>
            <a:rPr lang="zh-TW" sz="2400" dirty="0"/>
            <a:t>「這些可愛瞬間，只有保育人懂！」</a:t>
          </a:r>
          <a:endParaRPr lang="en-US" sz="2400" dirty="0"/>
        </a:p>
      </dgm:t>
    </dgm:pt>
    <dgm:pt modelId="{C33FB7C1-96A2-4849-BF77-4E93854E9469}" type="parTrans" cxnId="{AD943411-F61C-4D71-8245-AF30FACF131D}">
      <dgm:prSet/>
      <dgm:spPr/>
      <dgm:t>
        <a:bodyPr/>
        <a:lstStyle/>
        <a:p>
          <a:endParaRPr lang="en-US"/>
        </a:p>
      </dgm:t>
    </dgm:pt>
    <dgm:pt modelId="{1CEBBF25-75E2-4B0F-AD54-B023782D3164}" type="sibTrans" cxnId="{AD943411-F61C-4D71-8245-AF30FACF131D}">
      <dgm:prSet/>
      <dgm:spPr/>
      <dgm:t>
        <a:bodyPr/>
        <a:lstStyle/>
        <a:p>
          <a:endParaRPr lang="en-US"/>
        </a:p>
      </dgm:t>
    </dgm:pt>
    <dgm:pt modelId="{427DC248-CE52-4B60-9B3C-ED525E948B3B}">
      <dgm:prSet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>
            <a:lnSpc>
              <a:spcPts val="2880"/>
            </a:lnSpc>
            <a:spcAft>
              <a:spcPts val="0"/>
            </a:spcAft>
          </a:pPr>
          <a:r>
            <a:rPr lang="zh-TW" sz="2400" dirty="0"/>
            <a:t>「孩子第一次叫我老師</a:t>
          </a:r>
          <a:r>
            <a:rPr lang="en-US" sz="2400" dirty="0"/>
            <a:t>…</a:t>
          </a:r>
          <a:r>
            <a:rPr lang="zh-TW" sz="2400" dirty="0"/>
            <a:t>眼淚都要掉下來」</a:t>
          </a:r>
          <a:endParaRPr lang="en-US" sz="2400" dirty="0"/>
        </a:p>
      </dgm:t>
    </dgm:pt>
    <dgm:pt modelId="{88484A43-EB16-436E-8B3C-47E6BC231BE4}" type="parTrans" cxnId="{0913AEA7-6A40-4551-BA70-EDB6457B3208}">
      <dgm:prSet/>
      <dgm:spPr/>
      <dgm:t>
        <a:bodyPr/>
        <a:lstStyle/>
        <a:p>
          <a:endParaRPr lang="en-US"/>
        </a:p>
      </dgm:t>
    </dgm:pt>
    <dgm:pt modelId="{D03346BD-CB9E-42CA-BA6D-2AF5BD8E6D33}" type="sibTrans" cxnId="{0913AEA7-6A40-4551-BA70-EDB6457B3208}">
      <dgm:prSet/>
      <dgm:spPr/>
      <dgm:t>
        <a:bodyPr/>
        <a:lstStyle/>
        <a:p>
          <a:endParaRPr lang="en-US"/>
        </a:p>
      </dgm:t>
    </dgm:pt>
    <dgm:pt modelId="{45AD8EEC-E201-41D2-BBC9-5137DF44436E}" type="pres">
      <dgm:prSet presAssocID="{4A391651-129A-41E9-BB5C-FDAF9E4B78D0}" presName="Name0" presStyleCnt="0">
        <dgm:presLayoutVars>
          <dgm:dir/>
          <dgm:animLvl val="lvl"/>
          <dgm:resizeHandles val="exact"/>
        </dgm:presLayoutVars>
      </dgm:prSet>
      <dgm:spPr/>
    </dgm:pt>
    <dgm:pt modelId="{5364CE24-A3AB-499A-96CF-B58BDEF86E30}" type="pres">
      <dgm:prSet presAssocID="{C90FABCD-CDF6-4166-B6F2-96937CBEBDD5}" presName="linNode" presStyleCnt="0"/>
      <dgm:spPr/>
    </dgm:pt>
    <dgm:pt modelId="{200B66CD-39B2-4EF0-8B72-2295B6BF62EB}" type="pres">
      <dgm:prSet presAssocID="{C90FABCD-CDF6-4166-B6F2-96937CBEBDD5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C39761BF-D114-4719-86B8-1502B33BA412}" type="pres">
      <dgm:prSet presAssocID="{C90FABCD-CDF6-4166-B6F2-96937CBEBDD5}" presName="descendantText" presStyleLbl="alignAccFollowNode1" presStyleIdx="0" presStyleCnt="3">
        <dgm:presLayoutVars>
          <dgm:bulletEnabled val="1"/>
        </dgm:presLayoutVars>
      </dgm:prSet>
      <dgm:spPr/>
    </dgm:pt>
    <dgm:pt modelId="{E414AFC3-1007-4C7E-88A1-D70068B78D67}" type="pres">
      <dgm:prSet presAssocID="{83C505CA-FF43-45E2-B5EE-A8F0E07D2568}" presName="sp" presStyleCnt="0"/>
      <dgm:spPr/>
    </dgm:pt>
    <dgm:pt modelId="{D8C5EC15-1D5B-4A8E-B738-B95E07090CE5}" type="pres">
      <dgm:prSet presAssocID="{CA73C97A-4987-4BF8-82C2-B95C7AF41D69}" presName="linNode" presStyleCnt="0"/>
      <dgm:spPr/>
    </dgm:pt>
    <dgm:pt modelId="{8B3A476B-DFAD-42AC-9EA8-E57398F10EA3}" type="pres">
      <dgm:prSet presAssocID="{CA73C97A-4987-4BF8-82C2-B95C7AF41D69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D5734E91-10D3-43D2-BE35-033EB85D6DA4}" type="pres">
      <dgm:prSet presAssocID="{CA73C97A-4987-4BF8-82C2-B95C7AF41D69}" presName="descendantText" presStyleLbl="alignAccFollowNode1" presStyleIdx="1" presStyleCnt="3">
        <dgm:presLayoutVars>
          <dgm:bulletEnabled val="1"/>
        </dgm:presLayoutVars>
      </dgm:prSet>
      <dgm:spPr/>
    </dgm:pt>
    <dgm:pt modelId="{50D1F23C-9249-447F-82F4-792F1703CA76}" type="pres">
      <dgm:prSet presAssocID="{390B3EA4-7A73-40D4-B641-4322A76A2B6F}" presName="sp" presStyleCnt="0"/>
      <dgm:spPr/>
    </dgm:pt>
    <dgm:pt modelId="{4AF75032-E98C-4EEC-969C-E0AB51A20AFB}" type="pres">
      <dgm:prSet presAssocID="{EE8ACBA3-EE94-4585-8DD9-A427F5BDB099}" presName="linNode" presStyleCnt="0"/>
      <dgm:spPr/>
    </dgm:pt>
    <dgm:pt modelId="{CB1D51C9-0917-4C87-9BE7-FBA72020BFA3}" type="pres">
      <dgm:prSet presAssocID="{EE8ACBA3-EE94-4585-8DD9-A427F5BDB099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3BD30C47-DB12-4743-803C-2317F3042509}" type="pres">
      <dgm:prSet presAssocID="{EE8ACBA3-EE94-4585-8DD9-A427F5BDB099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AD943411-F61C-4D71-8245-AF30FACF131D}" srcId="{EE8ACBA3-EE94-4585-8DD9-A427F5BDB099}" destId="{685FC4F3-8C23-4F35-AA3F-A97626F0D4A8}" srcOrd="1" destOrd="0" parTransId="{C33FB7C1-96A2-4849-BF77-4E93854E9469}" sibTransId="{1CEBBF25-75E2-4B0F-AD54-B023782D3164}"/>
    <dgm:cxn modelId="{B94A6012-A70E-4B41-A88C-6E95B0320BAF}" type="presOf" srcId="{4A391651-129A-41E9-BB5C-FDAF9E4B78D0}" destId="{45AD8EEC-E201-41D2-BBC9-5137DF44436E}" srcOrd="0" destOrd="0" presId="urn:microsoft.com/office/officeart/2005/8/layout/vList5"/>
    <dgm:cxn modelId="{459F1332-EABC-4C39-9007-27AD05EA5811}" type="presOf" srcId="{685FC4F3-8C23-4F35-AA3F-A97626F0D4A8}" destId="{3BD30C47-DB12-4743-803C-2317F3042509}" srcOrd="0" destOrd="1" presId="urn:microsoft.com/office/officeart/2005/8/layout/vList5"/>
    <dgm:cxn modelId="{91791A5B-3DD9-413B-8D49-A8C9CA434D26}" srcId="{4A391651-129A-41E9-BB5C-FDAF9E4B78D0}" destId="{CA73C97A-4987-4BF8-82C2-B95C7AF41D69}" srcOrd="1" destOrd="0" parTransId="{73C060E9-AAE0-4863-8BA0-74DBEC276438}" sibTransId="{390B3EA4-7A73-40D4-B641-4322A76A2B6F}"/>
    <dgm:cxn modelId="{71207F41-D686-467B-B47F-CB5129EA34F8}" srcId="{CA73C97A-4987-4BF8-82C2-B95C7AF41D69}" destId="{48562B03-26C3-4676-A7AA-7F1E07C95E26}" srcOrd="0" destOrd="0" parTransId="{96D93058-41C0-47A2-AE87-3A250720C09B}" sibTransId="{02B3F492-E68F-4CFA-BF49-CC1A588D9CC8}"/>
    <dgm:cxn modelId="{BAA39762-FA61-4C65-948B-9193B1DE556B}" type="presOf" srcId="{67F251D4-F20B-4570-882B-82F79099E3D1}" destId="{D5734E91-10D3-43D2-BE35-033EB85D6DA4}" srcOrd="0" destOrd="2" presId="urn:microsoft.com/office/officeart/2005/8/layout/vList5"/>
    <dgm:cxn modelId="{9DEA4764-03E0-465D-B535-C1423F8EABDD}" srcId="{4A391651-129A-41E9-BB5C-FDAF9E4B78D0}" destId="{C90FABCD-CDF6-4166-B6F2-96937CBEBDD5}" srcOrd="0" destOrd="0" parTransId="{D39B4443-EA58-469F-9FD1-CC02D87BD7EC}" sibTransId="{83C505CA-FF43-45E2-B5EE-A8F0E07D2568}"/>
    <dgm:cxn modelId="{6AF8A044-FD13-4D02-8056-49E7C0B83F5F}" type="presOf" srcId="{427DC248-CE52-4B60-9B3C-ED525E948B3B}" destId="{3BD30C47-DB12-4743-803C-2317F3042509}" srcOrd="0" destOrd="2" presId="urn:microsoft.com/office/officeart/2005/8/layout/vList5"/>
    <dgm:cxn modelId="{FA21A268-C1DA-4832-A3B0-CC5676164D3F}" type="presOf" srcId="{CA73C97A-4987-4BF8-82C2-B95C7AF41D69}" destId="{8B3A476B-DFAD-42AC-9EA8-E57398F10EA3}" srcOrd="0" destOrd="0" presId="urn:microsoft.com/office/officeart/2005/8/layout/vList5"/>
    <dgm:cxn modelId="{0F98D568-080E-405B-A5F8-179C7C004C11}" srcId="{EE8ACBA3-EE94-4585-8DD9-A427F5BDB099}" destId="{A919CA85-C351-49F4-A71A-D81EA7640D68}" srcOrd="0" destOrd="0" parTransId="{FE7AB0FC-542E-4A25-A4A9-60A40BCA856C}" sibTransId="{214FF4F8-4722-41B6-9E44-1744B7305836}"/>
    <dgm:cxn modelId="{50368672-6208-4DF4-B01D-CD396DB7067C}" srcId="{CA73C97A-4987-4BF8-82C2-B95C7AF41D69}" destId="{CFC54BFD-2D80-43D8-BDC0-296F2AF02934}" srcOrd="1" destOrd="0" parTransId="{BD3DFAC4-E4FA-4822-A206-5C2D8CDEAADA}" sibTransId="{AE1F6E62-8AB9-402D-8C90-82852BAB795D}"/>
    <dgm:cxn modelId="{F0CAF674-916C-4F24-AF98-4E5ABA4877D9}" type="presOf" srcId="{48562B03-26C3-4676-A7AA-7F1E07C95E26}" destId="{D5734E91-10D3-43D2-BE35-033EB85D6DA4}" srcOrd="0" destOrd="0" presId="urn:microsoft.com/office/officeart/2005/8/layout/vList5"/>
    <dgm:cxn modelId="{26C77779-07FB-4829-80F2-1C48644F0064}" srcId="{C90FABCD-CDF6-4166-B6F2-96937CBEBDD5}" destId="{94625E3F-CAC2-4C3D-BD2A-0D3D8801564B}" srcOrd="0" destOrd="0" parTransId="{FD327293-1210-4BF0-978E-3F2BC73F7752}" sibTransId="{64D53E59-A547-4243-B700-F49F53376A86}"/>
    <dgm:cxn modelId="{D61FD081-7843-4F5A-8FCD-25AF582662C8}" srcId="{C90FABCD-CDF6-4166-B6F2-96937CBEBDD5}" destId="{0F17C09F-5C03-4E54-93A4-052E012DC646}" srcOrd="1" destOrd="0" parTransId="{0C4AF084-F173-4ACF-ADE3-4C52E70C550C}" sibTransId="{602DCB94-831A-4828-9D4A-02B1F1CE8267}"/>
    <dgm:cxn modelId="{49B5FB83-07F1-41A9-8455-11CB96959533}" type="presOf" srcId="{94625E3F-CAC2-4C3D-BD2A-0D3D8801564B}" destId="{C39761BF-D114-4719-86B8-1502B33BA412}" srcOrd="0" destOrd="0" presId="urn:microsoft.com/office/officeart/2005/8/layout/vList5"/>
    <dgm:cxn modelId="{0913AEA7-6A40-4551-BA70-EDB6457B3208}" srcId="{EE8ACBA3-EE94-4585-8DD9-A427F5BDB099}" destId="{427DC248-CE52-4B60-9B3C-ED525E948B3B}" srcOrd="2" destOrd="0" parTransId="{88484A43-EB16-436E-8B3C-47E6BC231BE4}" sibTransId="{D03346BD-CB9E-42CA-BA6D-2AF5BD8E6D33}"/>
    <dgm:cxn modelId="{880FA1BA-9150-4D74-B574-8C3D9A154BAB}" type="presOf" srcId="{7C89B06C-F483-4090-88BB-119B998326F6}" destId="{C39761BF-D114-4719-86B8-1502B33BA412}" srcOrd="0" destOrd="2" presId="urn:microsoft.com/office/officeart/2005/8/layout/vList5"/>
    <dgm:cxn modelId="{852F1BBC-AF45-4C72-A904-BE6A436D71A6}" type="presOf" srcId="{EE8ACBA3-EE94-4585-8DD9-A427F5BDB099}" destId="{CB1D51C9-0917-4C87-9BE7-FBA72020BFA3}" srcOrd="0" destOrd="0" presId="urn:microsoft.com/office/officeart/2005/8/layout/vList5"/>
    <dgm:cxn modelId="{006839BC-E1C4-4A9E-8794-1619E981A713}" type="presOf" srcId="{A919CA85-C351-49F4-A71A-D81EA7640D68}" destId="{3BD30C47-DB12-4743-803C-2317F3042509}" srcOrd="0" destOrd="0" presId="urn:microsoft.com/office/officeart/2005/8/layout/vList5"/>
    <dgm:cxn modelId="{533968D6-1AA5-4AB8-A827-848DA224886E}" srcId="{4A391651-129A-41E9-BB5C-FDAF9E4B78D0}" destId="{EE8ACBA3-EE94-4585-8DD9-A427F5BDB099}" srcOrd="2" destOrd="0" parTransId="{BD34EA15-AC90-477F-A6A5-5DE374257DFE}" sibTransId="{BEE7BB5E-9930-47BC-81E6-F8678D6C4C5E}"/>
    <dgm:cxn modelId="{A97A35D7-FDE8-4444-ADAE-25EBE7D8337F}" srcId="{C90FABCD-CDF6-4166-B6F2-96937CBEBDD5}" destId="{7C89B06C-F483-4090-88BB-119B998326F6}" srcOrd="2" destOrd="0" parTransId="{295067FC-76C1-4EA1-9174-FBB703BC962A}" sibTransId="{666703E1-B37D-4453-BC35-71BDB2B811DA}"/>
    <dgm:cxn modelId="{AB438AE1-08E6-4B8D-9C89-8671244269A8}" srcId="{CA73C97A-4987-4BF8-82C2-B95C7AF41D69}" destId="{67F251D4-F20B-4570-882B-82F79099E3D1}" srcOrd="2" destOrd="0" parTransId="{4F3C00FA-F0EC-4F48-8569-EC5C710A9879}" sibTransId="{7B270009-5A6E-4D8A-AADC-D2A33545DAC8}"/>
    <dgm:cxn modelId="{397688E2-31F0-4767-BCE2-9CA02C378F6C}" type="presOf" srcId="{C90FABCD-CDF6-4166-B6F2-96937CBEBDD5}" destId="{200B66CD-39B2-4EF0-8B72-2295B6BF62EB}" srcOrd="0" destOrd="0" presId="urn:microsoft.com/office/officeart/2005/8/layout/vList5"/>
    <dgm:cxn modelId="{8A1F71E8-4559-442D-832A-F546753855B8}" type="presOf" srcId="{0F17C09F-5C03-4E54-93A4-052E012DC646}" destId="{C39761BF-D114-4719-86B8-1502B33BA412}" srcOrd="0" destOrd="1" presId="urn:microsoft.com/office/officeart/2005/8/layout/vList5"/>
    <dgm:cxn modelId="{F4F530F0-B8EB-45C9-9AA1-A9295AAEBB0D}" type="presOf" srcId="{CFC54BFD-2D80-43D8-BDC0-296F2AF02934}" destId="{D5734E91-10D3-43D2-BE35-033EB85D6DA4}" srcOrd="0" destOrd="1" presId="urn:microsoft.com/office/officeart/2005/8/layout/vList5"/>
    <dgm:cxn modelId="{0A76593A-A3FF-40F5-9DB5-6EDB32AED441}" type="presParOf" srcId="{45AD8EEC-E201-41D2-BBC9-5137DF44436E}" destId="{5364CE24-A3AB-499A-96CF-B58BDEF86E30}" srcOrd="0" destOrd="0" presId="urn:microsoft.com/office/officeart/2005/8/layout/vList5"/>
    <dgm:cxn modelId="{FDD1F15A-F2B7-4756-BB22-7797DFDF556F}" type="presParOf" srcId="{5364CE24-A3AB-499A-96CF-B58BDEF86E30}" destId="{200B66CD-39B2-4EF0-8B72-2295B6BF62EB}" srcOrd="0" destOrd="0" presId="urn:microsoft.com/office/officeart/2005/8/layout/vList5"/>
    <dgm:cxn modelId="{305408DD-92F1-4E07-9425-5CB05C496313}" type="presParOf" srcId="{5364CE24-A3AB-499A-96CF-B58BDEF86E30}" destId="{C39761BF-D114-4719-86B8-1502B33BA412}" srcOrd="1" destOrd="0" presId="urn:microsoft.com/office/officeart/2005/8/layout/vList5"/>
    <dgm:cxn modelId="{B07BAAB6-0680-4C45-9FC8-5BC04AB6D8DB}" type="presParOf" srcId="{45AD8EEC-E201-41D2-BBC9-5137DF44436E}" destId="{E414AFC3-1007-4C7E-88A1-D70068B78D67}" srcOrd="1" destOrd="0" presId="urn:microsoft.com/office/officeart/2005/8/layout/vList5"/>
    <dgm:cxn modelId="{A017E53F-5A21-4F54-9645-08DC988D0B1C}" type="presParOf" srcId="{45AD8EEC-E201-41D2-BBC9-5137DF44436E}" destId="{D8C5EC15-1D5B-4A8E-B738-B95E07090CE5}" srcOrd="2" destOrd="0" presId="urn:microsoft.com/office/officeart/2005/8/layout/vList5"/>
    <dgm:cxn modelId="{AE3E63DA-D21D-4D8F-9FF2-532F71EA0946}" type="presParOf" srcId="{D8C5EC15-1D5B-4A8E-B738-B95E07090CE5}" destId="{8B3A476B-DFAD-42AC-9EA8-E57398F10EA3}" srcOrd="0" destOrd="0" presId="urn:microsoft.com/office/officeart/2005/8/layout/vList5"/>
    <dgm:cxn modelId="{E8C7A1DB-9195-47C3-9571-AA3213F90398}" type="presParOf" srcId="{D8C5EC15-1D5B-4A8E-B738-B95E07090CE5}" destId="{D5734E91-10D3-43D2-BE35-033EB85D6DA4}" srcOrd="1" destOrd="0" presId="urn:microsoft.com/office/officeart/2005/8/layout/vList5"/>
    <dgm:cxn modelId="{4F3B26F7-E3A8-4B96-ADEE-8D0638361B8E}" type="presParOf" srcId="{45AD8EEC-E201-41D2-BBC9-5137DF44436E}" destId="{50D1F23C-9249-447F-82F4-792F1703CA76}" srcOrd="3" destOrd="0" presId="urn:microsoft.com/office/officeart/2005/8/layout/vList5"/>
    <dgm:cxn modelId="{696E87D1-B926-4EB0-A31C-9BC9401638C6}" type="presParOf" srcId="{45AD8EEC-E201-41D2-BBC9-5137DF44436E}" destId="{4AF75032-E98C-4EEC-969C-E0AB51A20AFB}" srcOrd="4" destOrd="0" presId="urn:microsoft.com/office/officeart/2005/8/layout/vList5"/>
    <dgm:cxn modelId="{9751E58A-39A1-4069-A58C-B3C1386CF619}" type="presParOf" srcId="{4AF75032-E98C-4EEC-969C-E0AB51A20AFB}" destId="{CB1D51C9-0917-4C87-9BE7-FBA72020BFA3}" srcOrd="0" destOrd="0" presId="urn:microsoft.com/office/officeart/2005/8/layout/vList5"/>
    <dgm:cxn modelId="{5A7F7379-4C2D-48CB-97E5-3A4B2C8C46D3}" type="presParOf" srcId="{4AF75032-E98C-4EEC-969C-E0AB51A20AFB}" destId="{3BD30C47-DB12-4743-803C-2317F304250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AE7C9B6C-3CBC-4F40-9121-C09BF9930D66}" type="doc">
      <dgm:prSet loTypeId="urn:microsoft.com/office/officeart/2005/8/layout/default" loCatId="list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2D5572A-32EC-4A6C-A822-0684815A34A1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sz="2800" dirty="0"/>
            <a:t>每則影片建議使用 </a:t>
          </a:r>
          <a:endParaRPr lang="en-US" altLang="zh-TW" sz="2800" dirty="0"/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800" dirty="0"/>
            <a:t>5</a:t>
          </a:r>
          <a:r>
            <a:rPr lang="zh-TW" sz="2800" dirty="0"/>
            <a:t>～</a:t>
          </a:r>
          <a:r>
            <a:rPr lang="en-US" sz="2800" dirty="0"/>
            <a:t>10 </a:t>
          </a:r>
          <a:r>
            <a:rPr lang="zh-TW" sz="2800" dirty="0"/>
            <a:t>個相關</a:t>
          </a:r>
          <a:r>
            <a:rPr lang="en-US" sz="2800" dirty="0"/>
            <a:t>Hashtag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sz="2800" dirty="0"/>
            <a:t>（不要濫用）</a:t>
          </a:r>
          <a:endParaRPr lang="en-US" sz="2800" dirty="0"/>
        </a:p>
      </dgm:t>
    </dgm:pt>
    <dgm:pt modelId="{48913535-048E-4909-9E80-4407A91C274A}" type="parTrans" cxnId="{0D5832BE-9D74-4F0B-AEE1-E07AEDF784A9}">
      <dgm:prSet/>
      <dgm:spPr/>
      <dgm:t>
        <a:bodyPr/>
        <a:lstStyle/>
        <a:p>
          <a:endParaRPr lang="en-US"/>
        </a:p>
      </dgm:t>
    </dgm:pt>
    <dgm:pt modelId="{840DF14C-D03D-4130-A728-B7545042B002}" type="sibTrans" cxnId="{0D5832BE-9D74-4F0B-AEE1-E07AEDF784A9}">
      <dgm:prSet/>
      <dgm:spPr/>
      <dgm:t>
        <a:bodyPr/>
        <a:lstStyle/>
        <a:p>
          <a:endParaRPr lang="en-US"/>
        </a:p>
      </dgm:t>
    </dgm:pt>
    <dgm:pt modelId="{EE2EDBD3-ECCE-41E4-8671-41C428E1420F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sz="2800" dirty="0"/>
            <a:t>包含</a:t>
          </a:r>
          <a:r>
            <a:rPr lang="en-US" sz="2800" dirty="0"/>
            <a:t>1</a:t>
          </a:r>
          <a:r>
            <a:rPr lang="zh-TW" sz="2800" dirty="0"/>
            <a:t>～</a:t>
          </a:r>
          <a:r>
            <a:rPr lang="en-US" sz="2800" dirty="0"/>
            <a:t>2</a:t>
          </a:r>
          <a:r>
            <a:rPr lang="zh-TW" sz="2800" dirty="0"/>
            <a:t>個品牌</a:t>
          </a:r>
          <a:endParaRPr lang="en-US" altLang="zh-TW" sz="2800" dirty="0"/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sz="2800" dirty="0"/>
            <a:t>或地區專屬</a:t>
          </a:r>
          <a:r>
            <a:rPr lang="en-US" sz="2800" dirty="0"/>
            <a:t>Tag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sz="2800" dirty="0"/>
            <a:t>（建立辨識度）</a:t>
          </a:r>
          <a:endParaRPr lang="en-US" sz="2800" dirty="0"/>
        </a:p>
      </dgm:t>
    </dgm:pt>
    <dgm:pt modelId="{C6C8DD35-9A32-4AF3-ABC0-D069DEF3F418}" type="parTrans" cxnId="{AE04F979-174A-43C6-B1F1-F81E9FECB277}">
      <dgm:prSet/>
      <dgm:spPr/>
      <dgm:t>
        <a:bodyPr/>
        <a:lstStyle/>
        <a:p>
          <a:endParaRPr lang="en-US"/>
        </a:p>
      </dgm:t>
    </dgm:pt>
    <dgm:pt modelId="{1E2E09E5-74D2-4E25-BF5F-F6272905795B}" type="sibTrans" cxnId="{AE04F979-174A-43C6-B1F1-F81E9FECB277}">
      <dgm:prSet/>
      <dgm:spPr/>
      <dgm:t>
        <a:bodyPr/>
        <a:lstStyle/>
        <a:p>
          <a:endParaRPr lang="en-US"/>
        </a:p>
      </dgm:t>
    </dgm:pt>
    <dgm:pt modelId="{8A4FAFD7-9CC9-4C09-89A8-A4C860B112AC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sz="2800" dirty="0"/>
            <a:t>混合使用</a:t>
          </a:r>
          <a:endParaRPr lang="en-US" altLang="zh-TW" sz="2800" dirty="0"/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sz="2800" dirty="0"/>
            <a:t>熱門 </a:t>
          </a:r>
          <a:r>
            <a:rPr lang="en-US" sz="2800" dirty="0"/>
            <a:t>+ </a:t>
          </a:r>
          <a:r>
            <a:rPr lang="zh-TW" sz="2800" dirty="0"/>
            <a:t>專業 </a:t>
          </a:r>
          <a:r>
            <a:rPr lang="en-US" sz="2800" dirty="0"/>
            <a:t>+ </a:t>
          </a:r>
          <a:r>
            <a:rPr lang="zh-TW" sz="2800" dirty="0"/>
            <a:t>在地</a:t>
          </a:r>
          <a:endParaRPr lang="en-US" altLang="zh-TW" sz="2800" dirty="0"/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sz="2800" dirty="0"/>
            <a:t>三種層次</a:t>
          </a:r>
          <a:endParaRPr lang="en-US" sz="2800" dirty="0"/>
        </a:p>
      </dgm:t>
    </dgm:pt>
    <dgm:pt modelId="{C7D68882-0AEC-4F72-8260-4B7D97B7AFB9}" type="parTrans" cxnId="{C7E9F9A7-6602-4CCC-8C54-27CE669DA669}">
      <dgm:prSet/>
      <dgm:spPr/>
      <dgm:t>
        <a:bodyPr/>
        <a:lstStyle/>
        <a:p>
          <a:endParaRPr lang="en-US"/>
        </a:p>
      </dgm:t>
    </dgm:pt>
    <dgm:pt modelId="{36241C50-1F2A-490A-AF0A-7BF7538D3C86}" type="sibTrans" cxnId="{C7E9F9A7-6602-4CCC-8C54-27CE669DA669}">
      <dgm:prSet/>
      <dgm:spPr/>
      <dgm:t>
        <a:bodyPr/>
        <a:lstStyle/>
        <a:p>
          <a:endParaRPr lang="en-US"/>
        </a:p>
      </dgm:t>
    </dgm:pt>
    <dgm:pt modelId="{75FC10B2-89E4-4C7E-8720-DBE5B206C809}" type="pres">
      <dgm:prSet presAssocID="{AE7C9B6C-3CBC-4F40-9121-C09BF9930D66}" presName="diagram" presStyleCnt="0">
        <dgm:presLayoutVars>
          <dgm:dir/>
          <dgm:resizeHandles val="exact"/>
        </dgm:presLayoutVars>
      </dgm:prSet>
      <dgm:spPr/>
    </dgm:pt>
    <dgm:pt modelId="{B1B62E96-EDCA-4FB5-B388-870B9CAD0573}" type="pres">
      <dgm:prSet presAssocID="{C2D5572A-32EC-4A6C-A822-0684815A34A1}" presName="node" presStyleLbl="node1" presStyleIdx="0" presStyleCnt="3" custScaleX="130916">
        <dgm:presLayoutVars>
          <dgm:bulletEnabled val="1"/>
        </dgm:presLayoutVars>
      </dgm:prSet>
      <dgm:spPr/>
    </dgm:pt>
    <dgm:pt modelId="{D8CDFAF6-737D-4347-9003-67B337062A9F}" type="pres">
      <dgm:prSet presAssocID="{840DF14C-D03D-4130-A728-B7545042B002}" presName="sibTrans" presStyleCnt="0"/>
      <dgm:spPr/>
    </dgm:pt>
    <dgm:pt modelId="{7DCA7A95-2B41-4FAC-BC25-0CA244B75A0F}" type="pres">
      <dgm:prSet presAssocID="{EE2EDBD3-ECCE-41E4-8671-41C428E1420F}" presName="node" presStyleLbl="node1" presStyleIdx="1" presStyleCnt="3">
        <dgm:presLayoutVars>
          <dgm:bulletEnabled val="1"/>
        </dgm:presLayoutVars>
      </dgm:prSet>
      <dgm:spPr/>
    </dgm:pt>
    <dgm:pt modelId="{80185E9A-B002-4B18-86C6-63CD471A81D4}" type="pres">
      <dgm:prSet presAssocID="{1E2E09E5-74D2-4E25-BF5F-F6272905795B}" presName="sibTrans" presStyleCnt="0"/>
      <dgm:spPr/>
    </dgm:pt>
    <dgm:pt modelId="{EB40E116-085A-42ED-91DC-29CA61835946}" type="pres">
      <dgm:prSet presAssocID="{8A4FAFD7-9CC9-4C09-89A8-A4C860B112AC}" presName="node" presStyleLbl="node1" presStyleIdx="2" presStyleCnt="3" custScaleX="116020">
        <dgm:presLayoutVars>
          <dgm:bulletEnabled val="1"/>
        </dgm:presLayoutVars>
      </dgm:prSet>
      <dgm:spPr/>
    </dgm:pt>
  </dgm:ptLst>
  <dgm:cxnLst>
    <dgm:cxn modelId="{D752A619-73EF-492C-B73B-415C675772E8}" type="presOf" srcId="{C2D5572A-32EC-4A6C-A822-0684815A34A1}" destId="{B1B62E96-EDCA-4FB5-B388-870B9CAD0573}" srcOrd="0" destOrd="0" presId="urn:microsoft.com/office/officeart/2005/8/layout/default"/>
    <dgm:cxn modelId="{59CA112E-0177-4834-962E-E823BCA7BC59}" type="presOf" srcId="{AE7C9B6C-3CBC-4F40-9121-C09BF9930D66}" destId="{75FC10B2-89E4-4C7E-8720-DBE5B206C809}" srcOrd="0" destOrd="0" presId="urn:microsoft.com/office/officeart/2005/8/layout/default"/>
    <dgm:cxn modelId="{7C243E77-546B-4D29-816A-E914C0967EB0}" type="presOf" srcId="{8A4FAFD7-9CC9-4C09-89A8-A4C860B112AC}" destId="{EB40E116-085A-42ED-91DC-29CA61835946}" srcOrd="0" destOrd="0" presId="urn:microsoft.com/office/officeart/2005/8/layout/default"/>
    <dgm:cxn modelId="{AE04F979-174A-43C6-B1F1-F81E9FECB277}" srcId="{AE7C9B6C-3CBC-4F40-9121-C09BF9930D66}" destId="{EE2EDBD3-ECCE-41E4-8671-41C428E1420F}" srcOrd="1" destOrd="0" parTransId="{C6C8DD35-9A32-4AF3-ABC0-D069DEF3F418}" sibTransId="{1E2E09E5-74D2-4E25-BF5F-F6272905795B}"/>
    <dgm:cxn modelId="{C7E9F9A7-6602-4CCC-8C54-27CE669DA669}" srcId="{AE7C9B6C-3CBC-4F40-9121-C09BF9930D66}" destId="{8A4FAFD7-9CC9-4C09-89A8-A4C860B112AC}" srcOrd="2" destOrd="0" parTransId="{C7D68882-0AEC-4F72-8260-4B7D97B7AFB9}" sibTransId="{36241C50-1F2A-490A-AF0A-7BF7538D3C86}"/>
    <dgm:cxn modelId="{510A6CBD-BC07-491A-84E8-764097D8E47B}" type="presOf" srcId="{EE2EDBD3-ECCE-41E4-8671-41C428E1420F}" destId="{7DCA7A95-2B41-4FAC-BC25-0CA244B75A0F}" srcOrd="0" destOrd="0" presId="urn:microsoft.com/office/officeart/2005/8/layout/default"/>
    <dgm:cxn modelId="{0D5832BE-9D74-4F0B-AEE1-E07AEDF784A9}" srcId="{AE7C9B6C-3CBC-4F40-9121-C09BF9930D66}" destId="{C2D5572A-32EC-4A6C-A822-0684815A34A1}" srcOrd="0" destOrd="0" parTransId="{48913535-048E-4909-9E80-4407A91C274A}" sibTransId="{840DF14C-D03D-4130-A728-B7545042B002}"/>
    <dgm:cxn modelId="{FFE9AC3F-AF8F-4F03-9236-A19A3AC147A1}" type="presParOf" srcId="{75FC10B2-89E4-4C7E-8720-DBE5B206C809}" destId="{B1B62E96-EDCA-4FB5-B388-870B9CAD0573}" srcOrd="0" destOrd="0" presId="urn:microsoft.com/office/officeart/2005/8/layout/default"/>
    <dgm:cxn modelId="{5ADF0157-D366-4F84-A9B6-12437D417303}" type="presParOf" srcId="{75FC10B2-89E4-4C7E-8720-DBE5B206C809}" destId="{D8CDFAF6-737D-4347-9003-67B337062A9F}" srcOrd="1" destOrd="0" presId="urn:microsoft.com/office/officeart/2005/8/layout/default"/>
    <dgm:cxn modelId="{F6D63ABC-B667-4A3F-807D-83A852BB1812}" type="presParOf" srcId="{75FC10B2-89E4-4C7E-8720-DBE5B206C809}" destId="{7DCA7A95-2B41-4FAC-BC25-0CA244B75A0F}" srcOrd="2" destOrd="0" presId="urn:microsoft.com/office/officeart/2005/8/layout/default"/>
    <dgm:cxn modelId="{765979FC-0657-45C5-A526-BFFF7121F320}" type="presParOf" srcId="{75FC10B2-89E4-4C7E-8720-DBE5B206C809}" destId="{80185E9A-B002-4B18-86C6-63CD471A81D4}" srcOrd="3" destOrd="0" presId="urn:microsoft.com/office/officeart/2005/8/layout/default"/>
    <dgm:cxn modelId="{C32E27CE-374C-461C-B190-E1CD350FFC26}" type="presParOf" srcId="{75FC10B2-89E4-4C7E-8720-DBE5B206C809}" destId="{EB40E116-085A-42ED-91DC-29CA61835946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1598954D-96FA-4DE5-9233-E049CEB626F0}" type="doc">
      <dgm:prSet loTypeId="urn:microsoft.com/office/officeart/2005/8/layout/hierarchy3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29CB5B0-DE36-4342-A405-2CF67CA47606}">
      <dgm:prSet/>
      <dgm:spPr>
        <a:solidFill>
          <a:srgbClr val="FF99CC"/>
        </a:solidFill>
      </dgm:spPr>
      <dgm:t>
        <a:bodyPr/>
        <a:lstStyle/>
        <a:p>
          <a:r>
            <a:rPr lang="zh-TW" dirty="0"/>
            <a:t>具體</a:t>
          </a:r>
          <a:endParaRPr lang="en-US" dirty="0"/>
        </a:p>
      </dgm:t>
    </dgm:pt>
    <dgm:pt modelId="{E93DE3AE-6F98-40B7-82A9-D7C3F4F13F83}" type="parTrans" cxnId="{FACBEA44-4A87-4EEF-BF57-FA4E8B98E0E2}">
      <dgm:prSet/>
      <dgm:spPr/>
      <dgm:t>
        <a:bodyPr/>
        <a:lstStyle/>
        <a:p>
          <a:endParaRPr lang="en-US"/>
        </a:p>
      </dgm:t>
    </dgm:pt>
    <dgm:pt modelId="{42D43BE8-786B-48CE-845F-97B912B02C57}" type="sibTrans" cxnId="{FACBEA44-4A87-4EEF-BF57-FA4E8B98E0E2}">
      <dgm:prSet/>
      <dgm:spPr/>
      <dgm:t>
        <a:bodyPr/>
        <a:lstStyle/>
        <a:p>
          <a:endParaRPr lang="en-US"/>
        </a:p>
      </dgm:t>
    </dgm:pt>
    <dgm:pt modelId="{B5AAD1FE-5D03-4462-90D8-26E6A1C660F6}">
      <dgm:prSet/>
      <dgm:spPr>
        <a:solidFill>
          <a:schemeClr val="accent4"/>
        </a:solidFill>
      </dgm:spPr>
      <dgm:t>
        <a:bodyPr/>
        <a:lstStyle/>
        <a:p>
          <a:r>
            <a:rPr lang="zh-TW"/>
            <a:t>正向</a:t>
          </a:r>
          <a:endParaRPr lang="en-US"/>
        </a:p>
      </dgm:t>
    </dgm:pt>
    <dgm:pt modelId="{24632A25-FC53-4AB9-9C9E-67611CE10325}" type="parTrans" cxnId="{508E2EF4-7179-4DEB-A27D-EABC02EE2856}">
      <dgm:prSet/>
      <dgm:spPr/>
      <dgm:t>
        <a:bodyPr/>
        <a:lstStyle/>
        <a:p>
          <a:endParaRPr lang="en-US"/>
        </a:p>
      </dgm:t>
    </dgm:pt>
    <dgm:pt modelId="{E4B34372-85BA-4211-8DF9-860967BEC719}" type="sibTrans" cxnId="{508E2EF4-7179-4DEB-A27D-EABC02EE2856}">
      <dgm:prSet/>
      <dgm:spPr/>
      <dgm:t>
        <a:bodyPr/>
        <a:lstStyle/>
        <a:p>
          <a:endParaRPr lang="en-US"/>
        </a:p>
      </dgm:t>
    </dgm:pt>
    <dgm:pt modelId="{B70B9FEF-DC1C-4330-8B89-517536B67B9B}">
      <dgm:prSet/>
      <dgm:spPr>
        <a:solidFill>
          <a:srgbClr val="00B050"/>
        </a:solidFill>
      </dgm:spPr>
      <dgm:t>
        <a:bodyPr/>
        <a:lstStyle/>
        <a:p>
          <a:r>
            <a:rPr lang="zh-TW"/>
            <a:t>持續</a:t>
          </a:r>
          <a:endParaRPr lang="en-US"/>
        </a:p>
      </dgm:t>
    </dgm:pt>
    <dgm:pt modelId="{EC4202D0-2440-4127-9FDC-82C48CC2C7B8}" type="parTrans" cxnId="{A1FE004F-4E59-4236-BD5D-A27BA50D6586}">
      <dgm:prSet/>
      <dgm:spPr/>
      <dgm:t>
        <a:bodyPr/>
        <a:lstStyle/>
        <a:p>
          <a:endParaRPr lang="en-US"/>
        </a:p>
      </dgm:t>
    </dgm:pt>
    <dgm:pt modelId="{8A55A209-7CEC-415F-B70F-C0453C133F8C}" type="sibTrans" cxnId="{A1FE004F-4E59-4236-BD5D-A27BA50D6586}">
      <dgm:prSet/>
      <dgm:spPr/>
      <dgm:t>
        <a:bodyPr/>
        <a:lstStyle/>
        <a:p>
          <a:endParaRPr lang="en-US"/>
        </a:p>
      </dgm:t>
    </dgm:pt>
    <dgm:pt modelId="{B3D23970-A059-4147-812C-0C2C31416721}" type="pres">
      <dgm:prSet presAssocID="{1598954D-96FA-4DE5-9233-E049CEB626F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F953606-B76B-4D5A-8C81-B234FDB819CF}" type="pres">
      <dgm:prSet presAssocID="{E29CB5B0-DE36-4342-A405-2CF67CA47606}" presName="root" presStyleCnt="0"/>
      <dgm:spPr/>
    </dgm:pt>
    <dgm:pt modelId="{5B746CCB-6E70-4D86-A4E9-2B9883E19E86}" type="pres">
      <dgm:prSet presAssocID="{E29CB5B0-DE36-4342-A405-2CF67CA47606}" presName="rootComposite" presStyleCnt="0"/>
      <dgm:spPr/>
    </dgm:pt>
    <dgm:pt modelId="{D5229E22-C180-495F-9629-9B041F18C8CC}" type="pres">
      <dgm:prSet presAssocID="{E29CB5B0-DE36-4342-A405-2CF67CA47606}" presName="rootText" presStyleLbl="node1" presStyleIdx="0" presStyleCnt="3"/>
      <dgm:spPr/>
    </dgm:pt>
    <dgm:pt modelId="{B7AE4374-EAD0-43DE-BB37-57B397498B3E}" type="pres">
      <dgm:prSet presAssocID="{E29CB5B0-DE36-4342-A405-2CF67CA47606}" presName="rootConnector" presStyleLbl="node1" presStyleIdx="0" presStyleCnt="3"/>
      <dgm:spPr/>
    </dgm:pt>
    <dgm:pt modelId="{B5EA1961-B5E7-4144-B3E0-ACBCD5F2C52D}" type="pres">
      <dgm:prSet presAssocID="{E29CB5B0-DE36-4342-A405-2CF67CA47606}" presName="childShape" presStyleCnt="0"/>
      <dgm:spPr/>
    </dgm:pt>
    <dgm:pt modelId="{D6D3D413-5D03-4945-AB52-011AC1A9CFAB}" type="pres">
      <dgm:prSet presAssocID="{B5AAD1FE-5D03-4462-90D8-26E6A1C660F6}" presName="root" presStyleCnt="0"/>
      <dgm:spPr/>
    </dgm:pt>
    <dgm:pt modelId="{3A93DEF1-CE2E-48AF-9DE1-CA904244CA38}" type="pres">
      <dgm:prSet presAssocID="{B5AAD1FE-5D03-4462-90D8-26E6A1C660F6}" presName="rootComposite" presStyleCnt="0"/>
      <dgm:spPr/>
    </dgm:pt>
    <dgm:pt modelId="{98392AB3-E0FD-43BE-ACD9-10EA1285FBA5}" type="pres">
      <dgm:prSet presAssocID="{B5AAD1FE-5D03-4462-90D8-26E6A1C660F6}" presName="rootText" presStyleLbl="node1" presStyleIdx="1" presStyleCnt="3"/>
      <dgm:spPr/>
    </dgm:pt>
    <dgm:pt modelId="{812D0067-4219-44A4-B9CB-D6FF46C75818}" type="pres">
      <dgm:prSet presAssocID="{B5AAD1FE-5D03-4462-90D8-26E6A1C660F6}" presName="rootConnector" presStyleLbl="node1" presStyleIdx="1" presStyleCnt="3"/>
      <dgm:spPr/>
    </dgm:pt>
    <dgm:pt modelId="{39FE3E64-D5C3-43B5-96C7-58E7C8AEF947}" type="pres">
      <dgm:prSet presAssocID="{B5AAD1FE-5D03-4462-90D8-26E6A1C660F6}" presName="childShape" presStyleCnt="0"/>
      <dgm:spPr/>
    </dgm:pt>
    <dgm:pt modelId="{BA2C0A70-6906-4A16-9271-379555D896F0}" type="pres">
      <dgm:prSet presAssocID="{B70B9FEF-DC1C-4330-8B89-517536B67B9B}" presName="root" presStyleCnt="0"/>
      <dgm:spPr/>
    </dgm:pt>
    <dgm:pt modelId="{824C4869-D175-4761-94FB-92E87E84CE67}" type="pres">
      <dgm:prSet presAssocID="{B70B9FEF-DC1C-4330-8B89-517536B67B9B}" presName="rootComposite" presStyleCnt="0"/>
      <dgm:spPr/>
    </dgm:pt>
    <dgm:pt modelId="{B86FAB4C-2553-49B8-B689-F156D8583E20}" type="pres">
      <dgm:prSet presAssocID="{B70B9FEF-DC1C-4330-8B89-517536B67B9B}" presName="rootText" presStyleLbl="node1" presStyleIdx="2" presStyleCnt="3"/>
      <dgm:spPr/>
    </dgm:pt>
    <dgm:pt modelId="{3854AB93-D01E-4D08-B4B7-B8B376E797F0}" type="pres">
      <dgm:prSet presAssocID="{B70B9FEF-DC1C-4330-8B89-517536B67B9B}" presName="rootConnector" presStyleLbl="node1" presStyleIdx="2" presStyleCnt="3"/>
      <dgm:spPr/>
    </dgm:pt>
    <dgm:pt modelId="{3B904AD8-F91C-4BFD-A759-B28BEA73923A}" type="pres">
      <dgm:prSet presAssocID="{B70B9FEF-DC1C-4330-8B89-517536B67B9B}" presName="childShape" presStyleCnt="0"/>
      <dgm:spPr/>
    </dgm:pt>
  </dgm:ptLst>
  <dgm:cxnLst>
    <dgm:cxn modelId="{780A7C08-D5C7-4276-ADC6-D8DBC9182276}" type="presOf" srcId="{B70B9FEF-DC1C-4330-8B89-517536B67B9B}" destId="{3854AB93-D01E-4D08-B4B7-B8B376E797F0}" srcOrd="1" destOrd="0" presId="urn:microsoft.com/office/officeart/2005/8/layout/hierarchy3"/>
    <dgm:cxn modelId="{8602EC25-9E6B-479E-8070-28EA81BD128B}" type="presOf" srcId="{E29CB5B0-DE36-4342-A405-2CF67CA47606}" destId="{B7AE4374-EAD0-43DE-BB37-57B397498B3E}" srcOrd="1" destOrd="0" presId="urn:microsoft.com/office/officeart/2005/8/layout/hierarchy3"/>
    <dgm:cxn modelId="{09B7FC38-97F3-490A-9E89-9FC3B3F1559E}" type="presOf" srcId="{E29CB5B0-DE36-4342-A405-2CF67CA47606}" destId="{D5229E22-C180-495F-9629-9B041F18C8CC}" srcOrd="0" destOrd="0" presId="urn:microsoft.com/office/officeart/2005/8/layout/hierarchy3"/>
    <dgm:cxn modelId="{FACBEA44-4A87-4EEF-BF57-FA4E8B98E0E2}" srcId="{1598954D-96FA-4DE5-9233-E049CEB626F0}" destId="{E29CB5B0-DE36-4342-A405-2CF67CA47606}" srcOrd="0" destOrd="0" parTransId="{E93DE3AE-6F98-40B7-82A9-D7C3F4F13F83}" sibTransId="{42D43BE8-786B-48CE-845F-97B912B02C57}"/>
    <dgm:cxn modelId="{4EBAAF49-159B-4933-97C0-B19292A1C269}" type="presOf" srcId="{1598954D-96FA-4DE5-9233-E049CEB626F0}" destId="{B3D23970-A059-4147-812C-0C2C31416721}" srcOrd="0" destOrd="0" presId="urn:microsoft.com/office/officeart/2005/8/layout/hierarchy3"/>
    <dgm:cxn modelId="{A1FE004F-4E59-4236-BD5D-A27BA50D6586}" srcId="{1598954D-96FA-4DE5-9233-E049CEB626F0}" destId="{B70B9FEF-DC1C-4330-8B89-517536B67B9B}" srcOrd="2" destOrd="0" parTransId="{EC4202D0-2440-4127-9FDC-82C48CC2C7B8}" sibTransId="{8A55A209-7CEC-415F-B70F-C0453C133F8C}"/>
    <dgm:cxn modelId="{262B4590-1ED9-436C-B695-7416696B7A40}" type="presOf" srcId="{B5AAD1FE-5D03-4462-90D8-26E6A1C660F6}" destId="{812D0067-4219-44A4-B9CB-D6FF46C75818}" srcOrd="1" destOrd="0" presId="urn:microsoft.com/office/officeart/2005/8/layout/hierarchy3"/>
    <dgm:cxn modelId="{4A676CDA-7E72-439D-B925-C469A044A0F8}" type="presOf" srcId="{B5AAD1FE-5D03-4462-90D8-26E6A1C660F6}" destId="{98392AB3-E0FD-43BE-ACD9-10EA1285FBA5}" srcOrd="0" destOrd="0" presId="urn:microsoft.com/office/officeart/2005/8/layout/hierarchy3"/>
    <dgm:cxn modelId="{7B39ABEB-71F7-48E4-B213-3A69E1B3E9D2}" type="presOf" srcId="{B70B9FEF-DC1C-4330-8B89-517536B67B9B}" destId="{B86FAB4C-2553-49B8-B689-F156D8583E20}" srcOrd="0" destOrd="0" presId="urn:microsoft.com/office/officeart/2005/8/layout/hierarchy3"/>
    <dgm:cxn modelId="{508E2EF4-7179-4DEB-A27D-EABC02EE2856}" srcId="{1598954D-96FA-4DE5-9233-E049CEB626F0}" destId="{B5AAD1FE-5D03-4462-90D8-26E6A1C660F6}" srcOrd="1" destOrd="0" parTransId="{24632A25-FC53-4AB9-9C9E-67611CE10325}" sibTransId="{E4B34372-85BA-4211-8DF9-860967BEC719}"/>
    <dgm:cxn modelId="{A6007F6F-6F04-4927-8E2E-02DD27BD3A9A}" type="presParOf" srcId="{B3D23970-A059-4147-812C-0C2C31416721}" destId="{9F953606-B76B-4D5A-8C81-B234FDB819CF}" srcOrd="0" destOrd="0" presId="urn:microsoft.com/office/officeart/2005/8/layout/hierarchy3"/>
    <dgm:cxn modelId="{C2720253-8FEA-4B14-8AE5-B2C7C7027AC9}" type="presParOf" srcId="{9F953606-B76B-4D5A-8C81-B234FDB819CF}" destId="{5B746CCB-6E70-4D86-A4E9-2B9883E19E86}" srcOrd="0" destOrd="0" presId="urn:microsoft.com/office/officeart/2005/8/layout/hierarchy3"/>
    <dgm:cxn modelId="{ECF45D78-8DBC-4BA9-9D10-5AC42B7447E6}" type="presParOf" srcId="{5B746CCB-6E70-4D86-A4E9-2B9883E19E86}" destId="{D5229E22-C180-495F-9629-9B041F18C8CC}" srcOrd="0" destOrd="0" presId="urn:microsoft.com/office/officeart/2005/8/layout/hierarchy3"/>
    <dgm:cxn modelId="{24C71D1E-DB46-457B-B676-A844FB1496ED}" type="presParOf" srcId="{5B746CCB-6E70-4D86-A4E9-2B9883E19E86}" destId="{B7AE4374-EAD0-43DE-BB37-57B397498B3E}" srcOrd="1" destOrd="0" presId="urn:microsoft.com/office/officeart/2005/8/layout/hierarchy3"/>
    <dgm:cxn modelId="{203BE210-AA94-495C-913A-1C2F1ED9319D}" type="presParOf" srcId="{9F953606-B76B-4D5A-8C81-B234FDB819CF}" destId="{B5EA1961-B5E7-4144-B3E0-ACBCD5F2C52D}" srcOrd="1" destOrd="0" presId="urn:microsoft.com/office/officeart/2005/8/layout/hierarchy3"/>
    <dgm:cxn modelId="{718F1E9E-D113-48BD-AAB2-332969492320}" type="presParOf" srcId="{B3D23970-A059-4147-812C-0C2C31416721}" destId="{D6D3D413-5D03-4945-AB52-011AC1A9CFAB}" srcOrd="1" destOrd="0" presId="urn:microsoft.com/office/officeart/2005/8/layout/hierarchy3"/>
    <dgm:cxn modelId="{75698B39-2DFF-4206-8013-DB0B66585362}" type="presParOf" srcId="{D6D3D413-5D03-4945-AB52-011AC1A9CFAB}" destId="{3A93DEF1-CE2E-48AF-9DE1-CA904244CA38}" srcOrd="0" destOrd="0" presId="urn:microsoft.com/office/officeart/2005/8/layout/hierarchy3"/>
    <dgm:cxn modelId="{2399486C-2A46-450C-8C58-17FEBDAD9961}" type="presParOf" srcId="{3A93DEF1-CE2E-48AF-9DE1-CA904244CA38}" destId="{98392AB3-E0FD-43BE-ACD9-10EA1285FBA5}" srcOrd="0" destOrd="0" presId="urn:microsoft.com/office/officeart/2005/8/layout/hierarchy3"/>
    <dgm:cxn modelId="{AB98ADE5-96DB-44E2-89EC-6AB89DCA9CF1}" type="presParOf" srcId="{3A93DEF1-CE2E-48AF-9DE1-CA904244CA38}" destId="{812D0067-4219-44A4-B9CB-D6FF46C75818}" srcOrd="1" destOrd="0" presId="urn:microsoft.com/office/officeart/2005/8/layout/hierarchy3"/>
    <dgm:cxn modelId="{8F0A66C1-BA98-46B9-9A81-C5335C0B7F77}" type="presParOf" srcId="{D6D3D413-5D03-4945-AB52-011AC1A9CFAB}" destId="{39FE3E64-D5C3-43B5-96C7-58E7C8AEF947}" srcOrd="1" destOrd="0" presId="urn:microsoft.com/office/officeart/2005/8/layout/hierarchy3"/>
    <dgm:cxn modelId="{2FE37666-D41F-4677-A9EB-26B0FD28C8C2}" type="presParOf" srcId="{B3D23970-A059-4147-812C-0C2C31416721}" destId="{BA2C0A70-6906-4A16-9271-379555D896F0}" srcOrd="2" destOrd="0" presId="urn:microsoft.com/office/officeart/2005/8/layout/hierarchy3"/>
    <dgm:cxn modelId="{BEB64C51-EC5F-4006-B9C5-BA53483C1ADB}" type="presParOf" srcId="{BA2C0A70-6906-4A16-9271-379555D896F0}" destId="{824C4869-D175-4761-94FB-92E87E84CE67}" srcOrd="0" destOrd="0" presId="urn:microsoft.com/office/officeart/2005/8/layout/hierarchy3"/>
    <dgm:cxn modelId="{CD50F4BE-75C7-4BED-B9E6-AA1F09EADA67}" type="presParOf" srcId="{824C4869-D175-4761-94FB-92E87E84CE67}" destId="{B86FAB4C-2553-49B8-B689-F156D8583E20}" srcOrd="0" destOrd="0" presId="urn:microsoft.com/office/officeart/2005/8/layout/hierarchy3"/>
    <dgm:cxn modelId="{FBB991B3-1CB3-45A1-871E-CA84799BFF7C}" type="presParOf" srcId="{824C4869-D175-4761-94FB-92E87E84CE67}" destId="{3854AB93-D01E-4D08-B4B7-B8B376E797F0}" srcOrd="1" destOrd="0" presId="urn:microsoft.com/office/officeart/2005/8/layout/hierarchy3"/>
    <dgm:cxn modelId="{B6239FC7-2443-490B-8DB2-3E5FF52AD9DD}" type="presParOf" srcId="{BA2C0A70-6906-4A16-9271-379555D896F0}" destId="{3B904AD8-F91C-4BFD-A759-B28BEA73923A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615F51-6447-4B80-B0F7-51FF24B63E86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C622739-AC2D-4C42-A87A-1E6B2D0D0626}">
      <dgm:prSet/>
      <dgm:spPr/>
      <dgm:t>
        <a:bodyPr/>
        <a:lstStyle/>
        <a:p>
          <a:r>
            <a:rPr lang="zh-TW"/>
            <a:t>自媒體是什麼？</a:t>
          </a:r>
          <a:endParaRPr lang="en-US"/>
        </a:p>
      </dgm:t>
    </dgm:pt>
    <dgm:pt modelId="{B4568ED6-317D-47E1-BAA9-D3948C338306}" type="parTrans" cxnId="{4D7C073E-1359-4A6C-AE2F-967F704CB97E}">
      <dgm:prSet/>
      <dgm:spPr/>
      <dgm:t>
        <a:bodyPr/>
        <a:lstStyle/>
        <a:p>
          <a:endParaRPr lang="en-US"/>
        </a:p>
      </dgm:t>
    </dgm:pt>
    <dgm:pt modelId="{DD6AB7D9-A695-4AE7-A88E-97D74333A63A}" type="sibTrans" cxnId="{4D7C073E-1359-4A6C-AE2F-967F704CB97E}">
      <dgm:prSet/>
      <dgm:spPr/>
      <dgm:t>
        <a:bodyPr/>
        <a:lstStyle/>
        <a:p>
          <a:endParaRPr lang="en-US"/>
        </a:p>
      </dgm:t>
    </dgm:pt>
    <dgm:pt modelId="{179E7DCF-EC42-45E0-94C0-9A218E10F27D}">
      <dgm:prSet/>
      <dgm:spPr/>
      <dgm:t>
        <a:bodyPr/>
        <a:lstStyle/>
        <a:p>
          <a:r>
            <a:rPr lang="zh-TW" dirty="0"/>
            <a:t>為什麼要用自媒體？</a:t>
          </a:r>
          <a:endParaRPr lang="en-US" dirty="0"/>
        </a:p>
      </dgm:t>
    </dgm:pt>
    <dgm:pt modelId="{2CB701D4-D7B4-42EA-887C-B9EAF0E21D80}" type="parTrans" cxnId="{913FA924-8C9E-4B67-8763-ADF214E65038}">
      <dgm:prSet/>
      <dgm:spPr/>
      <dgm:t>
        <a:bodyPr/>
        <a:lstStyle/>
        <a:p>
          <a:endParaRPr lang="en-US"/>
        </a:p>
      </dgm:t>
    </dgm:pt>
    <dgm:pt modelId="{8EFDE524-A086-4CC0-AA63-67DE00094DA2}" type="sibTrans" cxnId="{913FA924-8C9E-4B67-8763-ADF214E65038}">
      <dgm:prSet/>
      <dgm:spPr/>
      <dgm:t>
        <a:bodyPr/>
        <a:lstStyle/>
        <a:p>
          <a:endParaRPr lang="en-US"/>
        </a:p>
      </dgm:t>
    </dgm:pt>
    <dgm:pt modelId="{571C1F66-D2F3-4C80-A770-C426FEA5181C}">
      <dgm:prSet/>
      <dgm:spPr/>
      <dgm:t>
        <a:bodyPr/>
        <a:lstStyle/>
        <a:p>
          <a:r>
            <a:rPr lang="zh-TW"/>
            <a:t>要怎麼開始用自媒體？</a:t>
          </a:r>
          <a:endParaRPr lang="en-US"/>
        </a:p>
      </dgm:t>
    </dgm:pt>
    <dgm:pt modelId="{4C20A749-467B-4485-BBCD-487E5B95AC1D}" type="parTrans" cxnId="{1BE16C81-76AC-458C-A883-022D395176D1}">
      <dgm:prSet/>
      <dgm:spPr/>
      <dgm:t>
        <a:bodyPr/>
        <a:lstStyle/>
        <a:p>
          <a:endParaRPr lang="en-US"/>
        </a:p>
      </dgm:t>
    </dgm:pt>
    <dgm:pt modelId="{A554FEA3-96A9-484B-A852-395F157F6A1D}" type="sibTrans" cxnId="{1BE16C81-76AC-458C-A883-022D395176D1}">
      <dgm:prSet/>
      <dgm:spPr/>
      <dgm:t>
        <a:bodyPr/>
        <a:lstStyle/>
        <a:p>
          <a:endParaRPr lang="en-US"/>
        </a:p>
      </dgm:t>
    </dgm:pt>
    <dgm:pt modelId="{D77C8CF9-3A84-4163-8209-1D24537AB510}" type="pres">
      <dgm:prSet presAssocID="{C0615F51-6447-4B80-B0F7-51FF24B63E86}" presName="linear" presStyleCnt="0">
        <dgm:presLayoutVars>
          <dgm:dir/>
          <dgm:animLvl val="lvl"/>
          <dgm:resizeHandles val="exact"/>
        </dgm:presLayoutVars>
      </dgm:prSet>
      <dgm:spPr/>
    </dgm:pt>
    <dgm:pt modelId="{C6BC8681-757C-4E64-ADD9-7C15EA67A293}" type="pres">
      <dgm:prSet presAssocID="{EC622739-AC2D-4C42-A87A-1E6B2D0D0626}" presName="parentLin" presStyleCnt="0"/>
      <dgm:spPr/>
    </dgm:pt>
    <dgm:pt modelId="{1242DB33-1FF2-4290-82D8-C41DACB7133B}" type="pres">
      <dgm:prSet presAssocID="{EC622739-AC2D-4C42-A87A-1E6B2D0D0626}" presName="parentLeftMargin" presStyleLbl="node1" presStyleIdx="0" presStyleCnt="3"/>
      <dgm:spPr/>
    </dgm:pt>
    <dgm:pt modelId="{7E3E28C7-228D-44FF-AE91-A6E290234D42}" type="pres">
      <dgm:prSet presAssocID="{EC622739-AC2D-4C42-A87A-1E6B2D0D062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B894F3F-C891-48DC-97FF-B25270F09DE8}" type="pres">
      <dgm:prSet presAssocID="{EC622739-AC2D-4C42-A87A-1E6B2D0D0626}" presName="negativeSpace" presStyleCnt="0"/>
      <dgm:spPr/>
    </dgm:pt>
    <dgm:pt modelId="{7B9E14FD-B2B2-40F6-A4E7-8D2CF482568E}" type="pres">
      <dgm:prSet presAssocID="{EC622739-AC2D-4C42-A87A-1E6B2D0D0626}" presName="childText" presStyleLbl="conFgAcc1" presStyleIdx="0" presStyleCnt="3">
        <dgm:presLayoutVars>
          <dgm:bulletEnabled val="1"/>
        </dgm:presLayoutVars>
      </dgm:prSet>
      <dgm:spPr/>
    </dgm:pt>
    <dgm:pt modelId="{A3682B9B-0CBB-4137-B26A-BE1E47DACEBF}" type="pres">
      <dgm:prSet presAssocID="{DD6AB7D9-A695-4AE7-A88E-97D74333A63A}" presName="spaceBetweenRectangles" presStyleCnt="0"/>
      <dgm:spPr/>
    </dgm:pt>
    <dgm:pt modelId="{CE4AC2BA-FDF2-471C-8D04-AE1172666224}" type="pres">
      <dgm:prSet presAssocID="{179E7DCF-EC42-45E0-94C0-9A218E10F27D}" presName="parentLin" presStyleCnt="0"/>
      <dgm:spPr/>
    </dgm:pt>
    <dgm:pt modelId="{03CEE2A9-D928-46E5-9D1D-F8D32509884B}" type="pres">
      <dgm:prSet presAssocID="{179E7DCF-EC42-45E0-94C0-9A218E10F27D}" presName="parentLeftMargin" presStyleLbl="node1" presStyleIdx="0" presStyleCnt="3"/>
      <dgm:spPr/>
    </dgm:pt>
    <dgm:pt modelId="{91706AA1-7C0E-4376-9742-559EE94B1E95}" type="pres">
      <dgm:prSet presAssocID="{179E7DCF-EC42-45E0-94C0-9A218E10F27D}" presName="parentText" presStyleLbl="node1" presStyleIdx="1" presStyleCnt="3" custScaleX="107144">
        <dgm:presLayoutVars>
          <dgm:chMax val="0"/>
          <dgm:bulletEnabled val="1"/>
        </dgm:presLayoutVars>
      </dgm:prSet>
      <dgm:spPr/>
    </dgm:pt>
    <dgm:pt modelId="{A2557B6D-837E-40C7-870F-87839FF87F16}" type="pres">
      <dgm:prSet presAssocID="{179E7DCF-EC42-45E0-94C0-9A218E10F27D}" presName="negativeSpace" presStyleCnt="0"/>
      <dgm:spPr/>
    </dgm:pt>
    <dgm:pt modelId="{9A630EC6-B493-4B05-B1EC-293CB9E6204D}" type="pres">
      <dgm:prSet presAssocID="{179E7DCF-EC42-45E0-94C0-9A218E10F27D}" presName="childText" presStyleLbl="conFgAcc1" presStyleIdx="1" presStyleCnt="3">
        <dgm:presLayoutVars>
          <dgm:bulletEnabled val="1"/>
        </dgm:presLayoutVars>
      </dgm:prSet>
      <dgm:spPr/>
    </dgm:pt>
    <dgm:pt modelId="{97C46023-6FAA-4745-95BA-FEC7A892781D}" type="pres">
      <dgm:prSet presAssocID="{8EFDE524-A086-4CC0-AA63-67DE00094DA2}" presName="spaceBetweenRectangles" presStyleCnt="0"/>
      <dgm:spPr/>
    </dgm:pt>
    <dgm:pt modelId="{9357D110-D1F4-429D-9304-F81889CB8B08}" type="pres">
      <dgm:prSet presAssocID="{571C1F66-D2F3-4C80-A770-C426FEA5181C}" presName="parentLin" presStyleCnt="0"/>
      <dgm:spPr/>
    </dgm:pt>
    <dgm:pt modelId="{6761F034-2D09-4A83-A863-8F4FDBE930B9}" type="pres">
      <dgm:prSet presAssocID="{571C1F66-D2F3-4C80-A770-C426FEA5181C}" presName="parentLeftMargin" presStyleLbl="node1" presStyleIdx="1" presStyleCnt="3"/>
      <dgm:spPr/>
    </dgm:pt>
    <dgm:pt modelId="{CA7CCE20-42D3-4A06-A340-5358F3656392}" type="pres">
      <dgm:prSet presAssocID="{571C1F66-D2F3-4C80-A770-C426FEA5181C}" presName="parentText" presStyleLbl="node1" presStyleIdx="2" presStyleCnt="3" custScaleX="115722">
        <dgm:presLayoutVars>
          <dgm:chMax val="0"/>
          <dgm:bulletEnabled val="1"/>
        </dgm:presLayoutVars>
      </dgm:prSet>
      <dgm:spPr/>
    </dgm:pt>
    <dgm:pt modelId="{06030463-AF35-495F-80E7-773FDEDEC4A9}" type="pres">
      <dgm:prSet presAssocID="{571C1F66-D2F3-4C80-A770-C426FEA5181C}" presName="negativeSpace" presStyleCnt="0"/>
      <dgm:spPr/>
    </dgm:pt>
    <dgm:pt modelId="{BA1DD603-A6CC-4149-9E9C-B554871308DB}" type="pres">
      <dgm:prSet presAssocID="{571C1F66-D2F3-4C80-A770-C426FEA5181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6D1C01B-6CCF-40A4-8373-D3E361C70016}" type="presOf" srcId="{179E7DCF-EC42-45E0-94C0-9A218E10F27D}" destId="{91706AA1-7C0E-4376-9742-559EE94B1E95}" srcOrd="1" destOrd="0" presId="urn:microsoft.com/office/officeart/2005/8/layout/list1"/>
    <dgm:cxn modelId="{913FA924-8C9E-4B67-8763-ADF214E65038}" srcId="{C0615F51-6447-4B80-B0F7-51FF24B63E86}" destId="{179E7DCF-EC42-45E0-94C0-9A218E10F27D}" srcOrd="1" destOrd="0" parTransId="{2CB701D4-D7B4-42EA-887C-B9EAF0E21D80}" sibTransId="{8EFDE524-A086-4CC0-AA63-67DE00094DA2}"/>
    <dgm:cxn modelId="{D613BC2A-B401-47B5-B922-F999BB051561}" type="presOf" srcId="{571C1F66-D2F3-4C80-A770-C426FEA5181C}" destId="{6761F034-2D09-4A83-A863-8F4FDBE930B9}" srcOrd="0" destOrd="0" presId="urn:microsoft.com/office/officeart/2005/8/layout/list1"/>
    <dgm:cxn modelId="{4D7C073E-1359-4A6C-AE2F-967F704CB97E}" srcId="{C0615F51-6447-4B80-B0F7-51FF24B63E86}" destId="{EC622739-AC2D-4C42-A87A-1E6B2D0D0626}" srcOrd="0" destOrd="0" parTransId="{B4568ED6-317D-47E1-BAA9-D3948C338306}" sibTransId="{DD6AB7D9-A695-4AE7-A88E-97D74333A63A}"/>
    <dgm:cxn modelId="{1BE16C81-76AC-458C-A883-022D395176D1}" srcId="{C0615F51-6447-4B80-B0F7-51FF24B63E86}" destId="{571C1F66-D2F3-4C80-A770-C426FEA5181C}" srcOrd="2" destOrd="0" parTransId="{4C20A749-467B-4485-BBCD-487E5B95AC1D}" sibTransId="{A554FEA3-96A9-484B-A852-395F157F6A1D}"/>
    <dgm:cxn modelId="{FE143084-8F0D-40D0-BC4B-A9AF88C3EDC3}" type="presOf" srcId="{179E7DCF-EC42-45E0-94C0-9A218E10F27D}" destId="{03CEE2A9-D928-46E5-9D1D-F8D32509884B}" srcOrd="0" destOrd="0" presId="urn:microsoft.com/office/officeart/2005/8/layout/list1"/>
    <dgm:cxn modelId="{06CD3493-08F2-4D5B-BF41-DCEF6F0DE7F6}" type="presOf" srcId="{EC622739-AC2D-4C42-A87A-1E6B2D0D0626}" destId="{1242DB33-1FF2-4290-82D8-C41DACB7133B}" srcOrd="0" destOrd="0" presId="urn:microsoft.com/office/officeart/2005/8/layout/list1"/>
    <dgm:cxn modelId="{C89FE9E0-C4AE-499D-AD7F-02471E156A55}" type="presOf" srcId="{C0615F51-6447-4B80-B0F7-51FF24B63E86}" destId="{D77C8CF9-3A84-4163-8209-1D24537AB510}" srcOrd="0" destOrd="0" presId="urn:microsoft.com/office/officeart/2005/8/layout/list1"/>
    <dgm:cxn modelId="{6A6ED6F2-C8E0-45FB-B95E-1B293AA2EF17}" type="presOf" srcId="{571C1F66-D2F3-4C80-A770-C426FEA5181C}" destId="{CA7CCE20-42D3-4A06-A340-5358F3656392}" srcOrd="1" destOrd="0" presId="urn:microsoft.com/office/officeart/2005/8/layout/list1"/>
    <dgm:cxn modelId="{A62B75FC-D889-4696-8EC0-B3DDD1DF10A5}" type="presOf" srcId="{EC622739-AC2D-4C42-A87A-1E6B2D0D0626}" destId="{7E3E28C7-228D-44FF-AE91-A6E290234D42}" srcOrd="1" destOrd="0" presId="urn:microsoft.com/office/officeart/2005/8/layout/list1"/>
    <dgm:cxn modelId="{91904A08-521A-4381-B4AD-B9DFE0E61889}" type="presParOf" srcId="{D77C8CF9-3A84-4163-8209-1D24537AB510}" destId="{C6BC8681-757C-4E64-ADD9-7C15EA67A293}" srcOrd="0" destOrd="0" presId="urn:microsoft.com/office/officeart/2005/8/layout/list1"/>
    <dgm:cxn modelId="{C12EEDD3-1E5E-4DDF-9775-2F1810122004}" type="presParOf" srcId="{C6BC8681-757C-4E64-ADD9-7C15EA67A293}" destId="{1242DB33-1FF2-4290-82D8-C41DACB7133B}" srcOrd="0" destOrd="0" presId="urn:microsoft.com/office/officeart/2005/8/layout/list1"/>
    <dgm:cxn modelId="{64E276B1-90BF-4D9F-9EC6-1DB563642687}" type="presParOf" srcId="{C6BC8681-757C-4E64-ADD9-7C15EA67A293}" destId="{7E3E28C7-228D-44FF-AE91-A6E290234D42}" srcOrd="1" destOrd="0" presId="urn:microsoft.com/office/officeart/2005/8/layout/list1"/>
    <dgm:cxn modelId="{43F7E671-2FE2-4DD8-8178-BFBAEAB2A5DA}" type="presParOf" srcId="{D77C8CF9-3A84-4163-8209-1D24537AB510}" destId="{9B894F3F-C891-48DC-97FF-B25270F09DE8}" srcOrd="1" destOrd="0" presId="urn:microsoft.com/office/officeart/2005/8/layout/list1"/>
    <dgm:cxn modelId="{01656715-A0C5-471F-8AD0-E9DD0567E658}" type="presParOf" srcId="{D77C8CF9-3A84-4163-8209-1D24537AB510}" destId="{7B9E14FD-B2B2-40F6-A4E7-8D2CF482568E}" srcOrd="2" destOrd="0" presId="urn:microsoft.com/office/officeart/2005/8/layout/list1"/>
    <dgm:cxn modelId="{CC83E8E2-9255-406F-BEC0-E290E4B04A44}" type="presParOf" srcId="{D77C8CF9-3A84-4163-8209-1D24537AB510}" destId="{A3682B9B-0CBB-4137-B26A-BE1E47DACEBF}" srcOrd="3" destOrd="0" presId="urn:microsoft.com/office/officeart/2005/8/layout/list1"/>
    <dgm:cxn modelId="{F63379F3-FA24-4D39-B3AD-8E3CB00AB4A7}" type="presParOf" srcId="{D77C8CF9-3A84-4163-8209-1D24537AB510}" destId="{CE4AC2BA-FDF2-471C-8D04-AE1172666224}" srcOrd="4" destOrd="0" presId="urn:microsoft.com/office/officeart/2005/8/layout/list1"/>
    <dgm:cxn modelId="{AB7E60C3-CD22-4C11-8AE0-CAB7092AC8DF}" type="presParOf" srcId="{CE4AC2BA-FDF2-471C-8D04-AE1172666224}" destId="{03CEE2A9-D928-46E5-9D1D-F8D32509884B}" srcOrd="0" destOrd="0" presId="urn:microsoft.com/office/officeart/2005/8/layout/list1"/>
    <dgm:cxn modelId="{9D7524AD-82CB-4441-94B3-ACDA563834B5}" type="presParOf" srcId="{CE4AC2BA-FDF2-471C-8D04-AE1172666224}" destId="{91706AA1-7C0E-4376-9742-559EE94B1E95}" srcOrd="1" destOrd="0" presId="urn:microsoft.com/office/officeart/2005/8/layout/list1"/>
    <dgm:cxn modelId="{B0E6F236-EA04-438E-9871-8728485DF387}" type="presParOf" srcId="{D77C8CF9-3A84-4163-8209-1D24537AB510}" destId="{A2557B6D-837E-40C7-870F-87839FF87F16}" srcOrd="5" destOrd="0" presId="urn:microsoft.com/office/officeart/2005/8/layout/list1"/>
    <dgm:cxn modelId="{F2181C2B-6AE2-427A-82D3-28C882F3B843}" type="presParOf" srcId="{D77C8CF9-3A84-4163-8209-1D24537AB510}" destId="{9A630EC6-B493-4B05-B1EC-293CB9E6204D}" srcOrd="6" destOrd="0" presId="urn:microsoft.com/office/officeart/2005/8/layout/list1"/>
    <dgm:cxn modelId="{EB7F9DA4-B3B7-4F51-8935-7C49DC01F05D}" type="presParOf" srcId="{D77C8CF9-3A84-4163-8209-1D24537AB510}" destId="{97C46023-6FAA-4745-95BA-FEC7A892781D}" srcOrd="7" destOrd="0" presId="urn:microsoft.com/office/officeart/2005/8/layout/list1"/>
    <dgm:cxn modelId="{3C35D5E4-E859-48D0-82B1-38953A21598F}" type="presParOf" srcId="{D77C8CF9-3A84-4163-8209-1D24537AB510}" destId="{9357D110-D1F4-429D-9304-F81889CB8B08}" srcOrd="8" destOrd="0" presId="urn:microsoft.com/office/officeart/2005/8/layout/list1"/>
    <dgm:cxn modelId="{D1042231-6D66-4DB9-AC52-F85414ED74EB}" type="presParOf" srcId="{9357D110-D1F4-429D-9304-F81889CB8B08}" destId="{6761F034-2D09-4A83-A863-8F4FDBE930B9}" srcOrd="0" destOrd="0" presId="urn:microsoft.com/office/officeart/2005/8/layout/list1"/>
    <dgm:cxn modelId="{1793F40B-42D9-441A-995B-1286A711A6C4}" type="presParOf" srcId="{9357D110-D1F4-429D-9304-F81889CB8B08}" destId="{CA7CCE20-42D3-4A06-A340-5358F3656392}" srcOrd="1" destOrd="0" presId="urn:microsoft.com/office/officeart/2005/8/layout/list1"/>
    <dgm:cxn modelId="{DF00667E-4CE2-4DB5-8BC4-F56291929AAA}" type="presParOf" srcId="{D77C8CF9-3A84-4163-8209-1D24537AB510}" destId="{06030463-AF35-495F-80E7-773FDEDEC4A9}" srcOrd="9" destOrd="0" presId="urn:microsoft.com/office/officeart/2005/8/layout/list1"/>
    <dgm:cxn modelId="{0D30BB24-B56D-4B11-A969-0B60CD8B50E4}" type="presParOf" srcId="{D77C8CF9-3A84-4163-8209-1D24537AB510}" destId="{BA1DD603-A6CC-4149-9E9C-B554871308D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94294F10-D537-42D3-A324-74F61E54FC6E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7E8891D-E982-4D87-85EF-09C1D1EBAA24}">
      <dgm:prSet custT="1"/>
      <dgm:spPr/>
      <dgm:t>
        <a:bodyPr/>
        <a:lstStyle/>
        <a:p>
          <a:r>
            <a:rPr lang="zh-TW" sz="2800" dirty="0"/>
            <a:t>專業內容生活化，提升家長接受度</a:t>
          </a:r>
          <a:endParaRPr lang="en-US" sz="2800" dirty="0"/>
        </a:p>
      </dgm:t>
    </dgm:pt>
    <dgm:pt modelId="{DDDD0913-5446-4525-ADA9-6C9532BA6B41}" type="parTrans" cxnId="{B183B533-617D-40AD-BF00-920564B43A70}">
      <dgm:prSet/>
      <dgm:spPr/>
      <dgm:t>
        <a:bodyPr/>
        <a:lstStyle/>
        <a:p>
          <a:endParaRPr lang="en-US"/>
        </a:p>
      </dgm:t>
    </dgm:pt>
    <dgm:pt modelId="{075BD559-63AD-48BC-B43D-7E926FFAA412}" type="sibTrans" cxnId="{B183B533-617D-40AD-BF00-920564B43A70}">
      <dgm:prSet/>
      <dgm:spPr/>
      <dgm:t>
        <a:bodyPr/>
        <a:lstStyle/>
        <a:p>
          <a:endParaRPr lang="en-US"/>
        </a:p>
      </dgm:t>
    </dgm:pt>
    <dgm:pt modelId="{3A7A425D-BD50-4BC5-AEB2-326130C18FC3}">
      <dgm:prSet custT="1"/>
      <dgm:spPr/>
      <dgm:t>
        <a:bodyPr/>
        <a:lstStyle/>
        <a:p>
          <a:r>
            <a:rPr lang="zh-TW" sz="2800"/>
            <a:t>文宣影片多練習，讓經驗變現價值</a:t>
          </a:r>
          <a:endParaRPr lang="en-US" sz="2800"/>
        </a:p>
      </dgm:t>
    </dgm:pt>
    <dgm:pt modelId="{3C05E132-CB87-4FEB-B10F-61BF3771E5E1}" type="parTrans" cxnId="{544518AF-EECC-4994-B880-934FDF829243}">
      <dgm:prSet/>
      <dgm:spPr/>
      <dgm:t>
        <a:bodyPr/>
        <a:lstStyle/>
        <a:p>
          <a:endParaRPr lang="en-US"/>
        </a:p>
      </dgm:t>
    </dgm:pt>
    <dgm:pt modelId="{8516F5E1-166A-4624-91DA-B682BBA06D7F}" type="sibTrans" cxnId="{544518AF-EECC-4994-B880-934FDF829243}">
      <dgm:prSet/>
      <dgm:spPr/>
      <dgm:t>
        <a:bodyPr/>
        <a:lstStyle/>
        <a:p>
          <a:endParaRPr lang="en-US"/>
        </a:p>
      </dgm:t>
    </dgm:pt>
    <dgm:pt modelId="{330FF75E-86A6-4CDE-9365-EEB7655448FB}">
      <dgm:prSet custT="1"/>
      <dgm:spPr/>
      <dgm:t>
        <a:bodyPr/>
        <a:lstStyle/>
        <a:p>
          <a:r>
            <a:rPr lang="zh-TW" sz="2800" dirty="0"/>
            <a:t>持續經營與互動，用回應產生溫度</a:t>
          </a:r>
          <a:endParaRPr lang="en-US" sz="2800" dirty="0"/>
        </a:p>
      </dgm:t>
    </dgm:pt>
    <dgm:pt modelId="{6140F6DA-69E5-41E9-8DF1-6D0E33A8CC63}" type="parTrans" cxnId="{627CB35D-2FE8-4696-8709-452C08A86BCF}">
      <dgm:prSet/>
      <dgm:spPr/>
      <dgm:t>
        <a:bodyPr/>
        <a:lstStyle/>
        <a:p>
          <a:endParaRPr lang="en-US"/>
        </a:p>
      </dgm:t>
    </dgm:pt>
    <dgm:pt modelId="{1D947829-E499-46AB-A7B3-362135498FD1}" type="sibTrans" cxnId="{627CB35D-2FE8-4696-8709-452C08A86BCF}">
      <dgm:prSet/>
      <dgm:spPr/>
      <dgm:t>
        <a:bodyPr/>
        <a:lstStyle/>
        <a:p>
          <a:endParaRPr lang="en-US"/>
        </a:p>
      </dgm:t>
    </dgm:pt>
    <dgm:pt modelId="{961FA322-6410-4DBB-97E3-71565A002825}" type="pres">
      <dgm:prSet presAssocID="{94294F10-D537-42D3-A324-74F61E54FC6E}" presName="linear" presStyleCnt="0">
        <dgm:presLayoutVars>
          <dgm:dir/>
          <dgm:animLvl val="lvl"/>
          <dgm:resizeHandles val="exact"/>
        </dgm:presLayoutVars>
      </dgm:prSet>
      <dgm:spPr/>
    </dgm:pt>
    <dgm:pt modelId="{C85A9785-A760-4258-955C-953373F3B020}" type="pres">
      <dgm:prSet presAssocID="{27E8891D-E982-4D87-85EF-09C1D1EBAA24}" presName="parentLin" presStyleCnt="0"/>
      <dgm:spPr/>
    </dgm:pt>
    <dgm:pt modelId="{BBC1A280-1E56-4219-A123-00A634350BD2}" type="pres">
      <dgm:prSet presAssocID="{27E8891D-E982-4D87-85EF-09C1D1EBAA24}" presName="parentLeftMargin" presStyleLbl="node1" presStyleIdx="0" presStyleCnt="3"/>
      <dgm:spPr/>
    </dgm:pt>
    <dgm:pt modelId="{C03C1E41-FE45-434E-8CA1-019F8E23CAA1}" type="pres">
      <dgm:prSet presAssocID="{27E8891D-E982-4D87-85EF-09C1D1EBAA24}" presName="parentText" presStyleLbl="node1" presStyleIdx="0" presStyleCnt="3" custScaleX="144981" custScaleY="30988">
        <dgm:presLayoutVars>
          <dgm:chMax val="0"/>
          <dgm:bulletEnabled val="1"/>
        </dgm:presLayoutVars>
      </dgm:prSet>
      <dgm:spPr/>
    </dgm:pt>
    <dgm:pt modelId="{8BB672BA-B92C-4DEA-8144-5E2BE275CF6A}" type="pres">
      <dgm:prSet presAssocID="{27E8891D-E982-4D87-85EF-09C1D1EBAA24}" presName="negativeSpace" presStyleCnt="0"/>
      <dgm:spPr/>
    </dgm:pt>
    <dgm:pt modelId="{624CBC09-087B-4B9D-8508-C0932B40A834}" type="pres">
      <dgm:prSet presAssocID="{27E8891D-E982-4D87-85EF-09C1D1EBAA24}" presName="childText" presStyleLbl="conFgAcc1" presStyleIdx="0" presStyleCnt="3">
        <dgm:presLayoutVars>
          <dgm:bulletEnabled val="1"/>
        </dgm:presLayoutVars>
      </dgm:prSet>
      <dgm:spPr/>
    </dgm:pt>
    <dgm:pt modelId="{49CBF700-6935-48E4-B29F-8F70C7AE785F}" type="pres">
      <dgm:prSet presAssocID="{075BD559-63AD-48BC-B43D-7E926FFAA412}" presName="spaceBetweenRectangles" presStyleCnt="0"/>
      <dgm:spPr/>
    </dgm:pt>
    <dgm:pt modelId="{238D426C-F1AE-419A-8A32-A7D9B3880E78}" type="pres">
      <dgm:prSet presAssocID="{3A7A425D-BD50-4BC5-AEB2-326130C18FC3}" presName="parentLin" presStyleCnt="0"/>
      <dgm:spPr/>
    </dgm:pt>
    <dgm:pt modelId="{836DCC7D-0EE6-4406-8E78-C609F59AF733}" type="pres">
      <dgm:prSet presAssocID="{3A7A425D-BD50-4BC5-AEB2-326130C18FC3}" presName="parentLeftMargin" presStyleLbl="node1" presStyleIdx="0" presStyleCnt="3"/>
      <dgm:spPr/>
    </dgm:pt>
    <dgm:pt modelId="{5C7F73DD-8540-48DA-8C76-A063C5A29925}" type="pres">
      <dgm:prSet presAssocID="{3A7A425D-BD50-4BC5-AEB2-326130C18FC3}" presName="parentText" presStyleLbl="node1" presStyleIdx="1" presStyleCnt="3" custScaleX="144981" custScaleY="30988">
        <dgm:presLayoutVars>
          <dgm:chMax val="0"/>
          <dgm:bulletEnabled val="1"/>
        </dgm:presLayoutVars>
      </dgm:prSet>
      <dgm:spPr/>
    </dgm:pt>
    <dgm:pt modelId="{0676E668-CAB0-47C8-9AAB-D61A82F65FA2}" type="pres">
      <dgm:prSet presAssocID="{3A7A425D-BD50-4BC5-AEB2-326130C18FC3}" presName="negativeSpace" presStyleCnt="0"/>
      <dgm:spPr/>
    </dgm:pt>
    <dgm:pt modelId="{CDBCE7E9-A5D0-4A0F-A2D8-163BA5472D3D}" type="pres">
      <dgm:prSet presAssocID="{3A7A425D-BD50-4BC5-AEB2-326130C18FC3}" presName="childText" presStyleLbl="conFgAcc1" presStyleIdx="1" presStyleCnt="3">
        <dgm:presLayoutVars>
          <dgm:bulletEnabled val="1"/>
        </dgm:presLayoutVars>
      </dgm:prSet>
      <dgm:spPr/>
    </dgm:pt>
    <dgm:pt modelId="{308BDCC0-90FF-453E-A313-EF6FD24E9BCF}" type="pres">
      <dgm:prSet presAssocID="{8516F5E1-166A-4624-91DA-B682BBA06D7F}" presName="spaceBetweenRectangles" presStyleCnt="0"/>
      <dgm:spPr/>
    </dgm:pt>
    <dgm:pt modelId="{4FDDD5AA-CCBE-410E-BF05-65051CAE7301}" type="pres">
      <dgm:prSet presAssocID="{330FF75E-86A6-4CDE-9365-EEB7655448FB}" presName="parentLin" presStyleCnt="0"/>
      <dgm:spPr/>
    </dgm:pt>
    <dgm:pt modelId="{E24B69A9-A705-4E3F-88D4-9708B5C6DB1C}" type="pres">
      <dgm:prSet presAssocID="{330FF75E-86A6-4CDE-9365-EEB7655448FB}" presName="parentLeftMargin" presStyleLbl="node1" presStyleIdx="1" presStyleCnt="3"/>
      <dgm:spPr/>
    </dgm:pt>
    <dgm:pt modelId="{DD9AD410-48A0-48F2-8638-0144166C2CD8}" type="pres">
      <dgm:prSet presAssocID="{330FF75E-86A6-4CDE-9365-EEB7655448FB}" presName="parentText" presStyleLbl="node1" presStyleIdx="2" presStyleCnt="3" custScaleX="144981" custScaleY="30988">
        <dgm:presLayoutVars>
          <dgm:chMax val="0"/>
          <dgm:bulletEnabled val="1"/>
        </dgm:presLayoutVars>
      </dgm:prSet>
      <dgm:spPr/>
    </dgm:pt>
    <dgm:pt modelId="{34D144A6-8349-4D38-A04D-8B956C3E4702}" type="pres">
      <dgm:prSet presAssocID="{330FF75E-86A6-4CDE-9365-EEB7655448FB}" presName="negativeSpace" presStyleCnt="0"/>
      <dgm:spPr/>
    </dgm:pt>
    <dgm:pt modelId="{EC90439B-9D59-436F-B44A-114F78B17AE3}" type="pres">
      <dgm:prSet presAssocID="{330FF75E-86A6-4CDE-9365-EEB7655448FB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FA3C5A09-D64C-4658-A485-0C7577B059D9}" type="presOf" srcId="{27E8891D-E982-4D87-85EF-09C1D1EBAA24}" destId="{C03C1E41-FE45-434E-8CA1-019F8E23CAA1}" srcOrd="1" destOrd="0" presId="urn:microsoft.com/office/officeart/2005/8/layout/list1"/>
    <dgm:cxn modelId="{E5542823-0C98-408D-97BC-CFFA5FBB7F84}" type="presOf" srcId="{330FF75E-86A6-4CDE-9365-EEB7655448FB}" destId="{E24B69A9-A705-4E3F-88D4-9708B5C6DB1C}" srcOrd="0" destOrd="0" presId="urn:microsoft.com/office/officeart/2005/8/layout/list1"/>
    <dgm:cxn modelId="{F1CF5730-405B-4608-A151-8C6A226212B9}" type="presOf" srcId="{3A7A425D-BD50-4BC5-AEB2-326130C18FC3}" destId="{836DCC7D-0EE6-4406-8E78-C609F59AF733}" srcOrd="0" destOrd="0" presId="urn:microsoft.com/office/officeart/2005/8/layout/list1"/>
    <dgm:cxn modelId="{B183B533-617D-40AD-BF00-920564B43A70}" srcId="{94294F10-D537-42D3-A324-74F61E54FC6E}" destId="{27E8891D-E982-4D87-85EF-09C1D1EBAA24}" srcOrd="0" destOrd="0" parTransId="{DDDD0913-5446-4525-ADA9-6C9532BA6B41}" sibTransId="{075BD559-63AD-48BC-B43D-7E926FFAA412}"/>
    <dgm:cxn modelId="{627CB35D-2FE8-4696-8709-452C08A86BCF}" srcId="{94294F10-D537-42D3-A324-74F61E54FC6E}" destId="{330FF75E-86A6-4CDE-9365-EEB7655448FB}" srcOrd="2" destOrd="0" parTransId="{6140F6DA-69E5-41E9-8DF1-6D0E33A8CC63}" sibTransId="{1D947829-E499-46AB-A7B3-362135498FD1}"/>
    <dgm:cxn modelId="{44D7C556-518A-4734-B293-DBF26509FEEC}" type="presOf" srcId="{3A7A425D-BD50-4BC5-AEB2-326130C18FC3}" destId="{5C7F73DD-8540-48DA-8C76-A063C5A29925}" srcOrd="1" destOrd="0" presId="urn:microsoft.com/office/officeart/2005/8/layout/list1"/>
    <dgm:cxn modelId="{42FFA057-7557-4FAF-BF08-2482461AA735}" type="presOf" srcId="{94294F10-D537-42D3-A324-74F61E54FC6E}" destId="{961FA322-6410-4DBB-97E3-71565A002825}" srcOrd="0" destOrd="0" presId="urn:microsoft.com/office/officeart/2005/8/layout/list1"/>
    <dgm:cxn modelId="{544518AF-EECC-4994-B880-934FDF829243}" srcId="{94294F10-D537-42D3-A324-74F61E54FC6E}" destId="{3A7A425D-BD50-4BC5-AEB2-326130C18FC3}" srcOrd="1" destOrd="0" parTransId="{3C05E132-CB87-4FEB-B10F-61BF3771E5E1}" sibTransId="{8516F5E1-166A-4624-91DA-B682BBA06D7F}"/>
    <dgm:cxn modelId="{5EF36CB0-EAA7-4EDD-9BD6-2156AFB99CFF}" type="presOf" srcId="{330FF75E-86A6-4CDE-9365-EEB7655448FB}" destId="{DD9AD410-48A0-48F2-8638-0144166C2CD8}" srcOrd="1" destOrd="0" presId="urn:microsoft.com/office/officeart/2005/8/layout/list1"/>
    <dgm:cxn modelId="{95E615E6-F6C2-4CF5-A892-A49415072808}" type="presOf" srcId="{27E8891D-E982-4D87-85EF-09C1D1EBAA24}" destId="{BBC1A280-1E56-4219-A123-00A634350BD2}" srcOrd="0" destOrd="0" presId="urn:microsoft.com/office/officeart/2005/8/layout/list1"/>
    <dgm:cxn modelId="{3B138124-A9F3-486C-9358-1BE862AB1208}" type="presParOf" srcId="{961FA322-6410-4DBB-97E3-71565A002825}" destId="{C85A9785-A760-4258-955C-953373F3B020}" srcOrd="0" destOrd="0" presId="urn:microsoft.com/office/officeart/2005/8/layout/list1"/>
    <dgm:cxn modelId="{0BB21B25-E452-4D33-894A-88F45449AFC0}" type="presParOf" srcId="{C85A9785-A760-4258-955C-953373F3B020}" destId="{BBC1A280-1E56-4219-A123-00A634350BD2}" srcOrd="0" destOrd="0" presId="urn:microsoft.com/office/officeart/2005/8/layout/list1"/>
    <dgm:cxn modelId="{C2054553-68D1-4A55-93B1-2A11BB755AAB}" type="presParOf" srcId="{C85A9785-A760-4258-955C-953373F3B020}" destId="{C03C1E41-FE45-434E-8CA1-019F8E23CAA1}" srcOrd="1" destOrd="0" presId="urn:microsoft.com/office/officeart/2005/8/layout/list1"/>
    <dgm:cxn modelId="{266E4AF0-2B4D-40C2-854C-51EA98E55E71}" type="presParOf" srcId="{961FA322-6410-4DBB-97E3-71565A002825}" destId="{8BB672BA-B92C-4DEA-8144-5E2BE275CF6A}" srcOrd="1" destOrd="0" presId="urn:microsoft.com/office/officeart/2005/8/layout/list1"/>
    <dgm:cxn modelId="{F60F8D08-8B37-4C4B-AB94-5222DCCE1841}" type="presParOf" srcId="{961FA322-6410-4DBB-97E3-71565A002825}" destId="{624CBC09-087B-4B9D-8508-C0932B40A834}" srcOrd="2" destOrd="0" presId="urn:microsoft.com/office/officeart/2005/8/layout/list1"/>
    <dgm:cxn modelId="{88E88D2F-3BE7-4424-8EE8-E2B310E0A086}" type="presParOf" srcId="{961FA322-6410-4DBB-97E3-71565A002825}" destId="{49CBF700-6935-48E4-B29F-8F70C7AE785F}" srcOrd="3" destOrd="0" presId="urn:microsoft.com/office/officeart/2005/8/layout/list1"/>
    <dgm:cxn modelId="{3E14F097-AF94-4A17-B448-C0B6C7331EF4}" type="presParOf" srcId="{961FA322-6410-4DBB-97E3-71565A002825}" destId="{238D426C-F1AE-419A-8A32-A7D9B3880E78}" srcOrd="4" destOrd="0" presId="urn:microsoft.com/office/officeart/2005/8/layout/list1"/>
    <dgm:cxn modelId="{6ECEF948-3C7A-4C79-97BB-E02F2D5B5C06}" type="presParOf" srcId="{238D426C-F1AE-419A-8A32-A7D9B3880E78}" destId="{836DCC7D-0EE6-4406-8E78-C609F59AF733}" srcOrd="0" destOrd="0" presId="urn:microsoft.com/office/officeart/2005/8/layout/list1"/>
    <dgm:cxn modelId="{3E7E00CD-05E4-4154-AEA7-AF86D9AC661B}" type="presParOf" srcId="{238D426C-F1AE-419A-8A32-A7D9B3880E78}" destId="{5C7F73DD-8540-48DA-8C76-A063C5A29925}" srcOrd="1" destOrd="0" presId="urn:microsoft.com/office/officeart/2005/8/layout/list1"/>
    <dgm:cxn modelId="{57F65BB2-3755-443B-B478-355B3E7564A2}" type="presParOf" srcId="{961FA322-6410-4DBB-97E3-71565A002825}" destId="{0676E668-CAB0-47C8-9AAB-D61A82F65FA2}" srcOrd="5" destOrd="0" presId="urn:microsoft.com/office/officeart/2005/8/layout/list1"/>
    <dgm:cxn modelId="{21C601B4-F6C2-4FBB-89B6-5C5CAFDE43D6}" type="presParOf" srcId="{961FA322-6410-4DBB-97E3-71565A002825}" destId="{CDBCE7E9-A5D0-4A0F-A2D8-163BA5472D3D}" srcOrd="6" destOrd="0" presId="urn:microsoft.com/office/officeart/2005/8/layout/list1"/>
    <dgm:cxn modelId="{4D0F4881-3E2E-4B32-BA18-2DA968CCEE14}" type="presParOf" srcId="{961FA322-6410-4DBB-97E3-71565A002825}" destId="{308BDCC0-90FF-453E-A313-EF6FD24E9BCF}" srcOrd="7" destOrd="0" presId="urn:microsoft.com/office/officeart/2005/8/layout/list1"/>
    <dgm:cxn modelId="{380F1293-9880-4676-9026-7EA815B5AB85}" type="presParOf" srcId="{961FA322-6410-4DBB-97E3-71565A002825}" destId="{4FDDD5AA-CCBE-410E-BF05-65051CAE7301}" srcOrd="8" destOrd="0" presId="urn:microsoft.com/office/officeart/2005/8/layout/list1"/>
    <dgm:cxn modelId="{5AF06926-6648-4EC3-97CE-05265228FF88}" type="presParOf" srcId="{4FDDD5AA-CCBE-410E-BF05-65051CAE7301}" destId="{E24B69A9-A705-4E3F-88D4-9708B5C6DB1C}" srcOrd="0" destOrd="0" presId="urn:microsoft.com/office/officeart/2005/8/layout/list1"/>
    <dgm:cxn modelId="{B90273F4-720B-43EC-85AB-F33352657F63}" type="presParOf" srcId="{4FDDD5AA-CCBE-410E-BF05-65051CAE7301}" destId="{DD9AD410-48A0-48F2-8638-0144166C2CD8}" srcOrd="1" destOrd="0" presId="urn:microsoft.com/office/officeart/2005/8/layout/list1"/>
    <dgm:cxn modelId="{14D06622-FD58-416F-8498-506121365B57}" type="presParOf" srcId="{961FA322-6410-4DBB-97E3-71565A002825}" destId="{34D144A6-8349-4D38-A04D-8B956C3E4702}" srcOrd="9" destOrd="0" presId="urn:microsoft.com/office/officeart/2005/8/layout/list1"/>
    <dgm:cxn modelId="{C934A72A-C404-4EB4-AEED-8F8629EAFAD1}" type="presParOf" srcId="{961FA322-6410-4DBB-97E3-71565A002825}" destId="{EC90439B-9D59-436F-B44A-114F78B17AE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506012A-216B-499E-81F9-D2F391CAD1C5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31467B5-BB24-4093-981D-60E449DD9ACE}">
      <dgm:prSet/>
      <dgm:spPr/>
      <dgm:t>
        <a:bodyPr/>
        <a:lstStyle/>
        <a:p>
          <a:r>
            <a:rPr lang="zh-TW" b="1" dirty="0"/>
            <a:t>建立專業定位與內容方向</a:t>
          </a:r>
          <a:endParaRPr lang="en-US" b="1" dirty="0"/>
        </a:p>
      </dgm:t>
    </dgm:pt>
    <dgm:pt modelId="{32737269-EF5D-4DD6-B7EB-C290C6AED45C}" type="parTrans" cxnId="{439DAFE8-BD55-423A-B32D-5B601DAB8B00}">
      <dgm:prSet/>
      <dgm:spPr/>
      <dgm:t>
        <a:bodyPr/>
        <a:lstStyle/>
        <a:p>
          <a:endParaRPr lang="en-US"/>
        </a:p>
      </dgm:t>
    </dgm:pt>
    <dgm:pt modelId="{AE75D73D-5C51-44DE-8CA3-0194DD75638E}" type="sibTrans" cxnId="{439DAFE8-BD55-423A-B32D-5B601DAB8B00}">
      <dgm:prSet/>
      <dgm:spPr/>
      <dgm:t>
        <a:bodyPr/>
        <a:lstStyle/>
        <a:p>
          <a:endParaRPr lang="en-US"/>
        </a:p>
      </dgm:t>
    </dgm:pt>
    <dgm:pt modelId="{59B60426-C75D-480B-95ED-826B247FC39A}">
      <dgm:prSet/>
      <dgm:spPr/>
      <dgm:t>
        <a:bodyPr/>
        <a:lstStyle/>
        <a:p>
          <a:r>
            <a:rPr lang="zh-TW" b="1" dirty="0"/>
            <a:t>適合幼兒保育領域的內容類型</a:t>
          </a:r>
          <a:endParaRPr lang="en-US" b="1" dirty="0"/>
        </a:p>
      </dgm:t>
    </dgm:pt>
    <dgm:pt modelId="{1B2F70AB-E634-477B-991D-4CE03FC72476}" type="parTrans" cxnId="{BBDDFED3-14F1-4439-911E-3A1C8283AE12}">
      <dgm:prSet/>
      <dgm:spPr/>
      <dgm:t>
        <a:bodyPr/>
        <a:lstStyle/>
        <a:p>
          <a:endParaRPr lang="en-US"/>
        </a:p>
      </dgm:t>
    </dgm:pt>
    <dgm:pt modelId="{4F3EC994-5755-4D04-BC62-8B80869ABCB2}" type="sibTrans" cxnId="{BBDDFED3-14F1-4439-911E-3A1C8283AE12}">
      <dgm:prSet/>
      <dgm:spPr/>
      <dgm:t>
        <a:bodyPr/>
        <a:lstStyle/>
        <a:p>
          <a:endParaRPr lang="en-US"/>
        </a:p>
      </dgm:t>
    </dgm:pt>
    <dgm:pt modelId="{FFC725FA-FEE6-42C9-A53A-E2050E6A0C77}">
      <dgm:prSet/>
      <dgm:spPr/>
      <dgm:t>
        <a:bodyPr/>
        <a:lstStyle/>
        <a:p>
          <a:r>
            <a:rPr lang="zh-TW" dirty="0"/>
            <a:t>日常照護記錄</a:t>
          </a:r>
          <a:endParaRPr lang="en-US" dirty="0"/>
        </a:p>
      </dgm:t>
    </dgm:pt>
    <dgm:pt modelId="{B67E878B-E6D6-45A4-87F9-E6C020C5D6E7}" type="parTrans" cxnId="{B320CE80-BF64-4ED4-94D9-EE8755188343}">
      <dgm:prSet/>
      <dgm:spPr/>
      <dgm:t>
        <a:bodyPr/>
        <a:lstStyle/>
        <a:p>
          <a:endParaRPr lang="en-US"/>
        </a:p>
      </dgm:t>
    </dgm:pt>
    <dgm:pt modelId="{73D0C043-1118-4A4F-BC21-955673BD5F33}" type="sibTrans" cxnId="{B320CE80-BF64-4ED4-94D9-EE8755188343}">
      <dgm:prSet/>
      <dgm:spPr/>
      <dgm:t>
        <a:bodyPr/>
        <a:lstStyle/>
        <a:p>
          <a:endParaRPr lang="en-US"/>
        </a:p>
      </dgm:t>
    </dgm:pt>
    <dgm:pt modelId="{FA1AAC22-1680-461E-B91F-6976C2182EA2}">
      <dgm:prSet/>
      <dgm:spPr/>
      <dgm:t>
        <a:bodyPr/>
        <a:lstStyle/>
        <a:p>
          <a:r>
            <a:rPr lang="zh-TW"/>
            <a:t>教學活動示範</a:t>
          </a:r>
          <a:endParaRPr lang="en-US"/>
        </a:p>
      </dgm:t>
    </dgm:pt>
    <dgm:pt modelId="{34CD0319-D526-4209-9216-2CDE215BE279}" type="parTrans" cxnId="{BA9118E2-12CE-45DC-B01F-5908A1FA6F5C}">
      <dgm:prSet/>
      <dgm:spPr/>
      <dgm:t>
        <a:bodyPr/>
        <a:lstStyle/>
        <a:p>
          <a:endParaRPr lang="en-US"/>
        </a:p>
      </dgm:t>
    </dgm:pt>
    <dgm:pt modelId="{DB19F84B-B0F9-4120-A497-8FE99250AD84}" type="sibTrans" cxnId="{BA9118E2-12CE-45DC-B01F-5908A1FA6F5C}">
      <dgm:prSet/>
      <dgm:spPr/>
      <dgm:t>
        <a:bodyPr/>
        <a:lstStyle/>
        <a:p>
          <a:endParaRPr lang="en-US"/>
        </a:p>
      </dgm:t>
    </dgm:pt>
    <dgm:pt modelId="{AAD4A6F2-2A9B-4502-929D-7AAE883308BF}">
      <dgm:prSet/>
      <dgm:spPr/>
      <dgm:t>
        <a:bodyPr/>
        <a:lstStyle/>
        <a:p>
          <a:r>
            <a:rPr lang="zh-TW" dirty="0"/>
            <a:t>親職教育小知識</a:t>
          </a:r>
          <a:endParaRPr lang="en-US" dirty="0"/>
        </a:p>
      </dgm:t>
    </dgm:pt>
    <dgm:pt modelId="{9B3B9F4C-46F2-42FE-AF9A-A4D1D254069D}" type="parTrans" cxnId="{BC580C51-747B-4F75-8419-52259643A398}">
      <dgm:prSet/>
      <dgm:spPr/>
      <dgm:t>
        <a:bodyPr/>
        <a:lstStyle/>
        <a:p>
          <a:endParaRPr lang="en-US"/>
        </a:p>
      </dgm:t>
    </dgm:pt>
    <dgm:pt modelId="{CEC2C930-760C-447B-8018-45AB422276D2}" type="sibTrans" cxnId="{BC580C51-747B-4F75-8419-52259643A398}">
      <dgm:prSet/>
      <dgm:spPr/>
      <dgm:t>
        <a:bodyPr/>
        <a:lstStyle/>
        <a:p>
          <a:endParaRPr lang="en-US"/>
        </a:p>
      </dgm:t>
    </dgm:pt>
    <dgm:pt modelId="{4E4DBC0E-86EA-4BB9-A25E-63CD030D48C8}">
      <dgm:prSet/>
      <dgm:spPr/>
      <dgm:t>
        <a:bodyPr/>
        <a:lstStyle/>
        <a:p>
          <a:r>
            <a:rPr lang="zh-TW"/>
            <a:t>成長點滴回顧影片</a:t>
          </a:r>
          <a:endParaRPr lang="en-US"/>
        </a:p>
      </dgm:t>
    </dgm:pt>
    <dgm:pt modelId="{E35883AA-6B63-4686-93E6-9169B1F1BD88}" type="parTrans" cxnId="{69203671-8610-4F5E-9C95-A46A2EF60BA2}">
      <dgm:prSet/>
      <dgm:spPr/>
      <dgm:t>
        <a:bodyPr/>
        <a:lstStyle/>
        <a:p>
          <a:endParaRPr lang="en-US"/>
        </a:p>
      </dgm:t>
    </dgm:pt>
    <dgm:pt modelId="{44DC01FE-CE4E-46AA-8239-791D00371611}" type="sibTrans" cxnId="{69203671-8610-4F5E-9C95-A46A2EF60BA2}">
      <dgm:prSet/>
      <dgm:spPr/>
      <dgm:t>
        <a:bodyPr/>
        <a:lstStyle/>
        <a:p>
          <a:endParaRPr lang="en-US"/>
        </a:p>
      </dgm:t>
    </dgm:pt>
    <dgm:pt modelId="{2E8C036A-8718-4132-841A-9643C4100034}" type="pres">
      <dgm:prSet presAssocID="{2506012A-216B-499E-81F9-D2F391CAD1C5}" presName="linear" presStyleCnt="0">
        <dgm:presLayoutVars>
          <dgm:dir/>
          <dgm:animLvl val="lvl"/>
          <dgm:resizeHandles val="exact"/>
        </dgm:presLayoutVars>
      </dgm:prSet>
      <dgm:spPr/>
    </dgm:pt>
    <dgm:pt modelId="{E541D94E-95B2-4BBD-B925-B41C80BF5796}" type="pres">
      <dgm:prSet presAssocID="{D31467B5-BB24-4093-981D-60E449DD9ACE}" presName="parentLin" presStyleCnt="0"/>
      <dgm:spPr/>
    </dgm:pt>
    <dgm:pt modelId="{057319A9-CB70-42C1-A052-A1D208997294}" type="pres">
      <dgm:prSet presAssocID="{D31467B5-BB24-4093-981D-60E449DD9ACE}" presName="parentLeftMargin" presStyleLbl="node1" presStyleIdx="0" presStyleCnt="2"/>
      <dgm:spPr/>
    </dgm:pt>
    <dgm:pt modelId="{6DA36D3E-BFDB-4D50-B38B-CCD148958C5C}" type="pres">
      <dgm:prSet presAssocID="{D31467B5-BB24-4093-981D-60E449DD9AC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4F44C7A-84D6-463A-9C82-1C4423CB1C15}" type="pres">
      <dgm:prSet presAssocID="{D31467B5-BB24-4093-981D-60E449DD9ACE}" presName="negativeSpace" presStyleCnt="0"/>
      <dgm:spPr/>
    </dgm:pt>
    <dgm:pt modelId="{66C5B34D-B480-4A0C-880D-220511095882}" type="pres">
      <dgm:prSet presAssocID="{D31467B5-BB24-4093-981D-60E449DD9ACE}" presName="childText" presStyleLbl="conFgAcc1" presStyleIdx="0" presStyleCnt="2">
        <dgm:presLayoutVars>
          <dgm:bulletEnabled val="1"/>
        </dgm:presLayoutVars>
      </dgm:prSet>
      <dgm:spPr/>
    </dgm:pt>
    <dgm:pt modelId="{F59A04DB-5C98-4497-89E0-BE30EA3FE4ED}" type="pres">
      <dgm:prSet presAssocID="{AE75D73D-5C51-44DE-8CA3-0194DD75638E}" presName="spaceBetweenRectangles" presStyleCnt="0"/>
      <dgm:spPr/>
    </dgm:pt>
    <dgm:pt modelId="{82C79279-D543-4566-81CE-4814A6E73D4B}" type="pres">
      <dgm:prSet presAssocID="{59B60426-C75D-480B-95ED-826B247FC39A}" presName="parentLin" presStyleCnt="0"/>
      <dgm:spPr/>
    </dgm:pt>
    <dgm:pt modelId="{487631F8-7DA8-424F-887D-E3B8A26DBB8A}" type="pres">
      <dgm:prSet presAssocID="{59B60426-C75D-480B-95ED-826B247FC39A}" presName="parentLeftMargin" presStyleLbl="node1" presStyleIdx="0" presStyleCnt="2"/>
      <dgm:spPr/>
    </dgm:pt>
    <dgm:pt modelId="{80D2FC43-9241-4C4F-B9AD-36933B880633}" type="pres">
      <dgm:prSet presAssocID="{59B60426-C75D-480B-95ED-826B247FC39A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EFA3E0F7-80E3-4DD3-9021-9BD2F498294D}" type="pres">
      <dgm:prSet presAssocID="{59B60426-C75D-480B-95ED-826B247FC39A}" presName="negativeSpace" presStyleCnt="0"/>
      <dgm:spPr/>
    </dgm:pt>
    <dgm:pt modelId="{DF9242F1-1BCE-4C88-B5BD-C160B025C3E7}" type="pres">
      <dgm:prSet presAssocID="{59B60426-C75D-480B-95ED-826B247FC39A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59B21134-C82A-4B5A-A79D-2CD03D11343A}" type="presOf" srcId="{59B60426-C75D-480B-95ED-826B247FC39A}" destId="{487631F8-7DA8-424F-887D-E3B8A26DBB8A}" srcOrd="0" destOrd="0" presId="urn:microsoft.com/office/officeart/2005/8/layout/list1"/>
    <dgm:cxn modelId="{5253EB36-D3FD-413A-AF42-DFCA137BD640}" type="presOf" srcId="{2506012A-216B-499E-81F9-D2F391CAD1C5}" destId="{2E8C036A-8718-4132-841A-9643C4100034}" srcOrd="0" destOrd="0" presId="urn:microsoft.com/office/officeart/2005/8/layout/list1"/>
    <dgm:cxn modelId="{756FC246-BDEC-48CE-BDE0-B3B627D01014}" type="presOf" srcId="{D31467B5-BB24-4093-981D-60E449DD9ACE}" destId="{057319A9-CB70-42C1-A052-A1D208997294}" srcOrd="0" destOrd="0" presId="urn:microsoft.com/office/officeart/2005/8/layout/list1"/>
    <dgm:cxn modelId="{25A16270-12E3-41E4-9960-30BB0C3B35DB}" type="presOf" srcId="{59B60426-C75D-480B-95ED-826B247FC39A}" destId="{80D2FC43-9241-4C4F-B9AD-36933B880633}" srcOrd="1" destOrd="0" presId="urn:microsoft.com/office/officeart/2005/8/layout/list1"/>
    <dgm:cxn modelId="{BC580C51-747B-4F75-8419-52259643A398}" srcId="{59B60426-C75D-480B-95ED-826B247FC39A}" destId="{AAD4A6F2-2A9B-4502-929D-7AAE883308BF}" srcOrd="2" destOrd="0" parTransId="{9B3B9F4C-46F2-42FE-AF9A-A4D1D254069D}" sibTransId="{CEC2C930-760C-447B-8018-45AB422276D2}"/>
    <dgm:cxn modelId="{69203671-8610-4F5E-9C95-A46A2EF60BA2}" srcId="{59B60426-C75D-480B-95ED-826B247FC39A}" destId="{4E4DBC0E-86EA-4BB9-A25E-63CD030D48C8}" srcOrd="3" destOrd="0" parTransId="{E35883AA-6B63-4686-93E6-9169B1F1BD88}" sibTransId="{44DC01FE-CE4E-46AA-8239-791D00371611}"/>
    <dgm:cxn modelId="{54AD0755-AD3D-421C-AF82-17F1D5B7EC9E}" type="presOf" srcId="{AAD4A6F2-2A9B-4502-929D-7AAE883308BF}" destId="{DF9242F1-1BCE-4C88-B5BD-C160B025C3E7}" srcOrd="0" destOrd="2" presId="urn:microsoft.com/office/officeart/2005/8/layout/list1"/>
    <dgm:cxn modelId="{2674AD7E-6316-4720-83F4-ABDEC6BED9BB}" type="presOf" srcId="{FA1AAC22-1680-461E-B91F-6976C2182EA2}" destId="{DF9242F1-1BCE-4C88-B5BD-C160B025C3E7}" srcOrd="0" destOrd="1" presId="urn:microsoft.com/office/officeart/2005/8/layout/list1"/>
    <dgm:cxn modelId="{B320CE80-BF64-4ED4-94D9-EE8755188343}" srcId="{59B60426-C75D-480B-95ED-826B247FC39A}" destId="{FFC725FA-FEE6-42C9-A53A-E2050E6A0C77}" srcOrd="0" destOrd="0" parTransId="{B67E878B-E6D6-45A4-87F9-E6C020C5D6E7}" sibTransId="{73D0C043-1118-4A4F-BC21-955673BD5F33}"/>
    <dgm:cxn modelId="{D7452CB0-7A4D-4592-8BB1-F103EF988FAC}" type="presOf" srcId="{FFC725FA-FEE6-42C9-A53A-E2050E6A0C77}" destId="{DF9242F1-1BCE-4C88-B5BD-C160B025C3E7}" srcOrd="0" destOrd="0" presId="urn:microsoft.com/office/officeart/2005/8/layout/list1"/>
    <dgm:cxn modelId="{A86A43BC-3750-4777-9C82-B625F0C5E993}" type="presOf" srcId="{D31467B5-BB24-4093-981D-60E449DD9ACE}" destId="{6DA36D3E-BFDB-4D50-B38B-CCD148958C5C}" srcOrd="1" destOrd="0" presId="urn:microsoft.com/office/officeart/2005/8/layout/list1"/>
    <dgm:cxn modelId="{BBDDFED3-14F1-4439-911E-3A1C8283AE12}" srcId="{2506012A-216B-499E-81F9-D2F391CAD1C5}" destId="{59B60426-C75D-480B-95ED-826B247FC39A}" srcOrd="1" destOrd="0" parTransId="{1B2F70AB-E634-477B-991D-4CE03FC72476}" sibTransId="{4F3EC994-5755-4D04-BC62-8B80869ABCB2}"/>
    <dgm:cxn modelId="{BA9118E2-12CE-45DC-B01F-5908A1FA6F5C}" srcId="{59B60426-C75D-480B-95ED-826B247FC39A}" destId="{FA1AAC22-1680-461E-B91F-6976C2182EA2}" srcOrd="1" destOrd="0" parTransId="{34CD0319-D526-4209-9216-2CDE215BE279}" sibTransId="{DB19F84B-B0F9-4120-A497-8FE99250AD84}"/>
    <dgm:cxn modelId="{366815E3-D84A-424E-AE3B-5405ABD21E01}" type="presOf" srcId="{4E4DBC0E-86EA-4BB9-A25E-63CD030D48C8}" destId="{DF9242F1-1BCE-4C88-B5BD-C160B025C3E7}" srcOrd="0" destOrd="3" presId="urn:microsoft.com/office/officeart/2005/8/layout/list1"/>
    <dgm:cxn modelId="{439DAFE8-BD55-423A-B32D-5B601DAB8B00}" srcId="{2506012A-216B-499E-81F9-D2F391CAD1C5}" destId="{D31467B5-BB24-4093-981D-60E449DD9ACE}" srcOrd="0" destOrd="0" parTransId="{32737269-EF5D-4DD6-B7EB-C290C6AED45C}" sibTransId="{AE75D73D-5C51-44DE-8CA3-0194DD75638E}"/>
    <dgm:cxn modelId="{486E3892-0F75-4537-BF2A-8487504A6FE8}" type="presParOf" srcId="{2E8C036A-8718-4132-841A-9643C4100034}" destId="{E541D94E-95B2-4BBD-B925-B41C80BF5796}" srcOrd="0" destOrd="0" presId="urn:microsoft.com/office/officeart/2005/8/layout/list1"/>
    <dgm:cxn modelId="{FF4DFA29-065A-4DEB-A41A-E923FEE4F303}" type="presParOf" srcId="{E541D94E-95B2-4BBD-B925-B41C80BF5796}" destId="{057319A9-CB70-42C1-A052-A1D208997294}" srcOrd="0" destOrd="0" presId="urn:microsoft.com/office/officeart/2005/8/layout/list1"/>
    <dgm:cxn modelId="{E09B6796-F369-4684-BE4A-48749D14AF1C}" type="presParOf" srcId="{E541D94E-95B2-4BBD-B925-B41C80BF5796}" destId="{6DA36D3E-BFDB-4D50-B38B-CCD148958C5C}" srcOrd="1" destOrd="0" presId="urn:microsoft.com/office/officeart/2005/8/layout/list1"/>
    <dgm:cxn modelId="{5F9C3A91-271E-43E9-BA1E-C4C20C8540E8}" type="presParOf" srcId="{2E8C036A-8718-4132-841A-9643C4100034}" destId="{04F44C7A-84D6-463A-9C82-1C4423CB1C15}" srcOrd="1" destOrd="0" presId="urn:microsoft.com/office/officeart/2005/8/layout/list1"/>
    <dgm:cxn modelId="{6DD39E20-05EF-401D-A321-66B063402852}" type="presParOf" srcId="{2E8C036A-8718-4132-841A-9643C4100034}" destId="{66C5B34D-B480-4A0C-880D-220511095882}" srcOrd="2" destOrd="0" presId="urn:microsoft.com/office/officeart/2005/8/layout/list1"/>
    <dgm:cxn modelId="{466E1B90-5267-4017-BCDF-D70A329F530B}" type="presParOf" srcId="{2E8C036A-8718-4132-841A-9643C4100034}" destId="{F59A04DB-5C98-4497-89E0-BE30EA3FE4ED}" srcOrd="3" destOrd="0" presId="urn:microsoft.com/office/officeart/2005/8/layout/list1"/>
    <dgm:cxn modelId="{91A7C384-9F4F-40A6-AFA2-2F368BFF5C2C}" type="presParOf" srcId="{2E8C036A-8718-4132-841A-9643C4100034}" destId="{82C79279-D543-4566-81CE-4814A6E73D4B}" srcOrd="4" destOrd="0" presId="urn:microsoft.com/office/officeart/2005/8/layout/list1"/>
    <dgm:cxn modelId="{238D3D6B-D8AA-45AC-AF33-3DE55E08A9D4}" type="presParOf" srcId="{82C79279-D543-4566-81CE-4814A6E73D4B}" destId="{487631F8-7DA8-424F-887D-E3B8A26DBB8A}" srcOrd="0" destOrd="0" presId="urn:microsoft.com/office/officeart/2005/8/layout/list1"/>
    <dgm:cxn modelId="{C12F461A-5949-4BCF-B7A2-53618502965C}" type="presParOf" srcId="{82C79279-D543-4566-81CE-4814A6E73D4B}" destId="{80D2FC43-9241-4C4F-B9AD-36933B880633}" srcOrd="1" destOrd="0" presId="urn:microsoft.com/office/officeart/2005/8/layout/list1"/>
    <dgm:cxn modelId="{5E10E6EE-16F1-4C5F-8D6F-2AD956AC22C5}" type="presParOf" srcId="{2E8C036A-8718-4132-841A-9643C4100034}" destId="{EFA3E0F7-80E3-4DD3-9021-9BD2F498294D}" srcOrd="5" destOrd="0" presId="urn:microsoft.com/office/officeart/2005/8/layout/list1"/>
    <dgm:cxn modelId="{6B5B191E-AEE4-4B62-9111-0EAE9D5018D1}" type="presParOf" srcId="{2E8C036A-8718-4132-841A-9643C4100034}" destId="{DF9242F1-1BCE-4C88-B5BD-C160B025C3E7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E656EDA-9DC3-436B-9BB7-5C032D773B5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F6A55E2-0FED-47A3-9046-CD4D14C5712B}">
      <dgm:prSet/>
      <dgm:spPr/>
      <dgm:t>
        <a:bodyPr/>
        <a:lstStyle/>
        <a:p>
          <a:r>
            <a:rPr lang="zh-TW" dirty="0"/>
            <a:t>展現保育現場的日常管理與互動細節，提升家長安心感與信任度。</a:t>
          </a:r>
          <a:endParaRPr lang="en-US" dirty="0"/>
        </a:p>
      </dgm:t>
    </dgm:pt>
    <dgm:pt modelId="{BB7CF3E4-C2B5-49A4-AC97-61524BD5B63A}" type="parTrans" cxnId="{07310F10-9814-4784-9511-8047EA12E681}">
      <dgm:prSet/>
      <dgm:spPr/>
      <dgm:t>
        <a:bodyPr/>
        <a:lstStyle/>
        <a:p>
          <a:endParaRPr lang="en-US"/>
        </a:p>
      </dgm:t>
    </dgm:pt>
    <dgm:pt modelId="{320CE43F-4FEA-4807-9DE5-49E24EAB869D}" type="sibTrans" cxnId="{07310F10-9814-4784-9511-8047EA12E681}">
      <dgm:prSet/>
      <dgm:spPr/>
      <dgm:t>
        <a:bodyPr/>
        <a:lstStyle/>
        <a:p>
          <a:endParaRPr lang="en-US"/>
        </a:p>
      </dgm:t>
    </dgm:pt>
    <dgm:pt modelId="{1B10542E-FCBA-4829-B7A9-6A62CF569E99}">
      <dgm:prSet/>
      <dgm:spPr/>
      <dgm:t>
        <a:bodyPr/>
        <a:lstStyle/>
        <a:p>
          <a:pPr algn="ctr"/>
          <a:r>
            <a:rPr lang="zh-TW" b="1" dirty="0"/>
            <a:t>舉例來說</a:t>
          </a:r>
          <a:endParaRPr lang="en-US" b="1" dirty="0"/>
        </a:p>
      </dgm:t>
    </dgm:pt>
    <dgm:pt modelId="{5495E2CC-C46D-47C8-914F-E0A0E6B60CC4}" type="parTrans" cxnId="{C2BCB704-2E31-4571-B9C1-C344D9A4DD80}">
      <dgm:prSet/>
      <dgm:spPr/>
      <dgm:t>
        <a:bodyPr/>
        <a:lstStyle/>
        <a:p>
          <a:endParaRPr lang="en-US"/>
        </a:p>
      </dgm:t>
    </dgm:pt>
    <dgm:pt modelId="{E8F95036-EBDF-4953-8912-5840436ED045}" type="sibTrans" cxnId="{C2BCB704-2E31-4571-B9C1-C344D9A4DD80}">
      <dgm:prSet/>
      <dgm:spPr/>
      <dgm:t>
        <a:bodyPr/>
        <a:lstStyle/>
        <a:p>
          <a:endParaRPr lang="en-US"/>
        </a:p>
      </dgm:t>
    </dgm:pt>
    <dgm:pt modelId="{ED5E286D-E043-412A-94BA-89AED3EB2DBA}">
      <dgm:prSet/>
      <dgm:spPr/>
      <dgm:t>
        <a:bodyPr/>
        <a:lstStyle/>
        <a:p>
          <a:r>
            <a:rPr lang="zh-TW"/>
            <a:t>餐點時間紀錄</a:t>
          </a:r>
          <a:endParaRPr lang="en-US"/>
        </a:p>
      </dgm:t>
    </dgm:pt>
    <dgm:pt modelId="{D119D183-1D80-4DF9-81C7-730D4625D378}" type="parTrans" cxnId="{4CE5E896-C6E6-496E-851B-BE0915E70F3B}">
      <dgm:prSet/>
      <dgm:spPr/>
      <dgm:t>
        <a:bodyPr/>
        <a:lstStyle/>
        <a:p>
          <a:endParaRPr lang="en-US"/>
        </a:p>
      </dgm:t>
    </dgm:pt>
    <dgm:pt modelId="{D62E78AB-BCC8-4081-BBCA-A20FD457F651}" type="sibTrans" cxnId="{4CE5E896-C6E6-496E-851B-BE0915E70F3B}">
      <dgm:prSet/>
      <dgm:spPr/>
      <dgm:t>
        <a:bodyPr/>
        <a:lstStyle/>
        <a:p>
          <a:endParaRPr lang="en-US"/>
        </a:p>
      </dgm:t>
    </dgm:pt>
    <dgm:pt modelId="{C57C31EA-8CD3-4FA2-BB1A-3B23B655B4B0}">
      <dgm:prSet/>
      <dgm:spPr/>
      <dgm:t>
        <a:bodyPr/>
        <a:lstStyle/>
        <a:p>
          <a:r>
            <a:rPr lang="zh-TW" dirty="0"/>
            <a:t>午睡整理流程</a:t>
          </a:r>
          <a:endParaRPr lang="en-US" dirty="0"/>
        </a:p>
      </dgm:t>
    </dgm:pt>
    <dgm:pt modelId="{55A4263C-27CB-44F7-A861-8506DAF20958}" type="parTrans" cxnId="{C89D8A2C-6F33-4297-86A8-4359BA120F36}">
      <dgm:prSet/>
      <dgm:spPr/>
      <dgm:t>
        <a:bodyPr/>
        <a:lstStyle/>
        <a:p>
          <a:endParaRPr lang="en-US"/>
        </a:p>
      </dgm:t>
    </dgm:pt>
    <dgm:pt modelId="{EC4DBF29-F28B-40D6-A7FF-3DB74B32E385}" type="sibTrans" cxnId="{C89D8A2C-6F33-4297-86A8-4359BA120F36}">
      <dgm:prSet/>
      <dgm:spPr/>
      <dgm:t>
        <a:bodyPr/>
        <a:lstStyle/>
        <a:p>
          <a:endParaRPr lang="en-US"/>
        </a:p>
      </dgm:t>
    </dgm:pt>
    <dgm:pt modelId="{9D0F02E2-45D0-476F-9085-FC2B891046F0}">
      <dgm:prSet/>
      <dgm:spPr/>
      <dgm:t>
        <a:bodyPr/>
        <a:lstStyle/>
        <a:p>
          <a:r>
            <a:rPr lang="zh-TW" dirty="0"/>
            <a:t>情緒安撫示範</a:t>
          </a:r>
          <a:endParaRPr lang="en-US" dirty="0"/>
        </a:p>
      </dgm:t>
    </dgm:pt>
    <dgm:pt modelId="{D4CE18D1-7A0C-428B-934E-016F70BFF71D}" type="parTrans" cxnId="{8903F19B-9985-4E79-927B-33BAF825C0A2}">
      <dgm:prSet/>
      <dgm:spPr/>
      <dgm:t>
        <a:bodyPr/>
        <a:lstStyle/>
        <a:p>
          <a:endParaRPr lang="en-US"/>
        </a:p>
      </dgm:t>
    </dgm:pt>
    <dgm:pt modelId="{1083CF0E-DA84-49AC-BE48-98BB7AA3B02E}" type="sibTrans" cxnId="{8903F19B-9985-4E79-927B-33BAF825C0A2}">
      <dgm:prSet/>
      <dgm:spPr/>
      <dgm:t>
        <a:bodyPr/>
        <a:lstStyle/>
        <a:p>
          <a:endParaRPr lang="en-US"/>
        </a:p>
      </dgm:t>
    </dgm:pt>
    <dgm:pt modelId="{EB17F36D-C5D6-461A-B438-1BE426E8CC49}" type="pres">
      <dgm:prSet presAssocID="{EE656EDA-9DC3-436B-9BB7-5C032D773B5E}" presName="linear" presStyleCnt="0">
        <dgm:presLayoutVars>
          <dgm:animLvl val="lvl"/>
          <dgm:resizeHandles val="exact"/>
        </dgm:presLayoutVars>
      </dgm:prSet>
      <dgm:spPr/>
    </dgm:pt>
    <dgm:pt modelId="{B3F3237B-7357-4B2D-B1EA-B4C97C120228}" type="pres">
      <dgm:prSet presAssocID="{0F6A55E2-0FED-47A3-9046-CD4D14C5712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889C800-D3DC-4889-AE22-69644D68BAEA}" type="pres">
      <dgm:prSet presAssocID="{320CE43F-4FEA-4807-9DE5-49E24EAB869D}" presName="spacer" presStyleCnt="0"/>
      <dgm:spPr/>
    </dgm:pt>
    <dgm:pt modelId="{6CFBDD0E-002D-4842-8141-6153C70D465A}" type="pres">
      <dgm:prSet presAssocID="{1B10542E-FCBA-4829-B7A9-6A62CF569E99}" presName="parentText" presStyleLbl="node1" presStyleIdx="1" presStyleCnt="2" custScaleY="54035">
        <dgm:presLayoutVars>
          <dgm:chMax val="0"/>
          <dgm:bulletEnabled val="1"/>
        </dgm:presLayoutVars>
      </dgm:prSet>
      <dgm:spPr/>
    </dgm:pt>
    <dgm:pt modelId="{B8AC6EB8-F0FA-46C5-8F3C-E8F831C8E1D1}" type="pres">
      <dgm:prSet presAssocID="{1B10542E-FCBA-4829-B7A9-6A62CF569E99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C2BCB704-2E31-4571-B9C1-C344D9A4DD80}" srcId="{EE656EDA-9DC3-436B-9BB7-5C032D773B5E}" destId="{1B10542E-FCBA-4829-B7A9-6A62CF569E99}" srcOrd="1" destOrd="0" parTransId="{5495E2CC-C46D-47C8-914F-E0A0E6B60CC4}" sibTransId="{E8F95036-EBDF-4953-8912-5840436ED045}"/>
    <dgm:cxn modelId="{07310F10-9814-4784-9511-8047EA12E681}" srcId="{EE656EDA-9DC3-436B-9BB7-5C032D773B5E}" destId="{0F6A55E2-0FED-47A3-9046-CD4D14C5712B}" srcOrd="0" destOrd="0" parTransId="{BB7CF3E4-C2B5-49A4-AC97-61524BD5B63A}" sibTransId="{320CE43F-4FEA-4807-9DE5-49E24EAB869D}"/>
    <dgm:cxn modelId="{C89D8A2C-6F33-4297-86A8-4359BA120F36}" srcId="{1B10542E-FCBA-4829-B7A9-6A62CF569E99}" destId="{C57C31EA-8CD3-4FA2-BB1A-3B23B655B4B0}" srcOrd="1" destOrd="0" parTransId="{55A4263C-27CB-44F7-A861-8506DAF20958}" sibTransId="{EC4DBF29-F28B-40D6-A7FF-3DB74B32E385}"/>
    <dgm:cxn modelId="{0B27893C-7517-4219-8DBB-6C7E8D8EFDAC}" type="presOf" srcId="{C57C31EA-8CD3-4FA2-BB1A-3B23B655B4B0}" destId="{B8AC6EB8-F0FA-46C5-8F3C-E8F831C8E1D1}" srcOrd="0" destOrd="1" presId="urn:microsoft.com/office/officeart/2005/8/layout/vList2"/>
    <dgm:cxn modelId="{42178F74-5E18-452B-BC5C-946E1377EE2A}" type="presOf" srcId="{EE656EDA-9DC3-436B-9BB7-5C032D773B5E}" destId="{EB17F36D-C5D6-461A-B438-1BE426E8CC49}" srcOrd="0" destOrd="0" presId="urn:microsoft.com/office/officeart/2005/8/layout/vList2"/>
    <dgm:cxn modelId="{4CE5E896-C6E6-496E-851B-BE0915E70F3B}" srcId="{1B10542E-FCBA-4829-B7A9-6A62CF569E99}" destId="{ED5E286D-E043-412A-94BA-89AED3EB2DBA}" srcOrd="0" destOrd="0" parTransId="{D119D183-1D80-4DF9-81C7-730D4625D378}" sibTransId="{D62E78AB-BCC8-4081-BBCA-A20FD457F651}"/>
    <dgm:cxn modelId="{D0FD889B-B582-4CD4-9EF1-7FB8E5FA3D22}" type="presOf" srcId="{1B10542E-FCBA-4829-B7A9-6A62CF569E99}" destId="{6CFBDD0E-002D-4842-8141-6153C70D465A}" srcOrd="0" destOrd="0" presId="urn:microsoft.com/office/officeart/2005/8/layout/vList2"/>
    <dgm:cxn modelId="{8903F19B-9985-4E79-927B-33BAF825C0A2}" srcId="{1B10542E-FCBA-4829-B7A9-6A62CF569E99}" destId="{9D0F02E2-45D0-476F-9085-FC2B891046F0}" srcOrd="2" destOrd="0" parTransId="{D4CE18D1-7A0C-428B-934E-016F70BFF71D}" sibTransId="{1083CF0E-DA84-49AC-BE48-98BB7AA3B02E}"/>
    <dgm:cxn modelId="{007372A8-633A-4952-A281-4DDC34E57B7E}" type="presOf" srcId="{9D0F02E2-45D0-476F-9085-FC2B891046F0}" destId="{B8AC6EB8-F0FA-46C5-8F3C-E8F831C8E1D1}" srcOrd="0" destOrd="2" presId="urn:microsoft.com/office/officeart/2005/8/layout/vList2"/>
    <dgm:cxn modelId="{945E81BF-94ED-4243-8572-74D098F1A395}" type="presOf" srcId="{ED5E286D-E043-412A-94BA-89AED3EB2DBA}" destId="{B8AC6EB8-F0FA-46C5-8F3C-E8F831C8E1D1}" srcOrd="0" destOrd="0" presId="urn:microsoft.com/office/officeart/2005/8/layout/vList2"/>
    <dgm:cxn modelId="{FD5557FB-138A-4B9E-82F8-3F24EC2B3021}" type="presOf" srcId="{0F6A55E2-0FED-47A3-9046-CD4D14C5712B}" destId="{B3F3237B-7357-4B2D-B1EA-B4C97C120228}" srcOrd="0" destOrd="0" presId="urn:microsoft.com/office/officeart/2005/8/layout/vList2"/>
    <dgm:cxn modelId="{C9BAA341-7518-40AA-A8BF-694A37C450BA}" type="presParOf" srcId="{EB17F36D-C5D6-461A-B438-1BE426E8CC49}" destId="{B3F3237B-7357-4B2D-B1EA-B4C97C120228}" srcOrd="0" destOrd="0" presId="urn:microsoft.com/office/officeart/2005/8/layout/vList2"/>
    <dgm:cxn modelId="{25099D47-F9B6-4FEB-AE0C-5DE0E9DC16C2}" type="presParOf" srcId="{EB17F36D-C5D6-461A-B438-1BE426E8CC49}" destId="{0889C800-D3DC-4889-AE22-69644D68BAEA}" srcOrd="1" destOrd="0" presId="urn:microsoft.com/office/officeart/2005/8/layout/vList2"/>
    <dgm:cxn modelId="{499A31EB-2927-4691-8D0D-6C11ECDA96A9}" type="presParOf" srcId="{EB17F36D-C5D6-461A-B438-1BE426E8CC49}" destId="{6CFBDD0E-002D-4842-8141-6153C70D465A}" srcOrd="2" destOrd="0" presId="urn:microsoft.com/office/officeart/2005/8/layout/vList2"/>
    <dgm:cxn modelId="{F67AB36A-00D2-4091-ACF8-A7C4A72C4BF8}" type="presParOf" srcId="{EB17F36D-C5D6-461A-B438-1BE426E8CC49}" destId="{B8AC6EB8-F0FA-46C5-8F3C-E8F831C8E1D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5F23D8A-EA54-44FA-8715-24CAB844CF5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9B7A6C7-7EF3-4981-B226-313B3270C15D}">
      <dgm:prSet/>
      <dgm:spPr/>
      <dgm:t>
        <a:bodyPr/>
        <a:lstStyle/>
        <a:p>
          <a:r>
            <a:rPr lang="zh-TW"/>
            <a:t>呈現教學設計的實際應用，讓家長與同行理解教育理念與教法。</a:t>
          </a:r>
          <a:endParaRPr lang="en-US"/>
        </a:p>
      </dgm:t>
    </dgm:pt>
    <dgm:pt modelId="{B673C188-FE67-481E-B339-6C68E81940A8}" type="parTrans" cxnId="{09ECB3DF-26FE-4CA5-90B4-BCBA392988DE}">
      <dgm:prSet/>
      <dgm:spPr/>
      <dgm:t>
        <a:bodyPr/>
        <a:lstStyle/>
        <a:p>
          <a:endParaRPr lang="en-US"/>
        </a:p>
      </dgm:t>
    </dgm:pt>
    <dgm:pt modelId="{32247C98-E2D5-42D0-969D-43C0E21CEA78}" type="sibTrans" cxnId="{09ECB3DF-26FE-4CA5-90B4-BCBA392988DE}">
      <dgm:prSet/>
      <dgm:spPr/>
      <dgm:t>
        <a:bodyPr/>
        <a:lstStyle/>
        <a:p>
          <a:endParaRPr lang="en-US"/>
        </a:p>
      </dgm:t>
    </dgm:pt>
    <dgm:pt modelId="{E18323D8-2B66-4EA1-BE5A-48CEF861AFD5}">
      <dgm:prSet/>
      <dgm:spPr/>
      <dgm:t>
        <a:bodyPr/>
        <a:lstStyle/>
        <a:p>
          <a:pPr algn="ctr"/>
          <a:r>
            <a:rPr lang="zh-TW" b="1" dirty="0"/>
            <a:t>舉例來說</a:t>
          </a:r>
          <a:endParaRPr lang="en-US" b="1" dirty="0"/>
        </a:p>
      </dgm:t>
    </dgm:pt>
    <dgm:pt modelId="{AD20083A-9DD7-4BD7-9C86-D8663119AC06}" type="parTrans" cxnId="{6C8737C1-AAC9-4BB1-A852-96353BC3268D}">
      <dgm:prSet/>
      <dgm:spPr/>
      <dgm:t>
        <a:bodyPr/>
        <a:lstStyle/>
        <a:p>
          <a:endParaRPr lang="en-US"/>
        </a:p>
      </dgm:t>
    </dgm:pt>
    <dgm:pt modelId="{D07E66ED-110F-4B68-8D6C-FF4B44C81CA4}" type="sibTrans" cxnId="{6C8737C1-AAC9-4BB1-A852-96353BC3268D}">
      <dgm:prSet/>
      <dgm:spPr/>
      <dgm:t>
        <a:bodyPr/>
        <a:lstStyle/>
        <a:p>
          <a:endParaRPr lang="en-US"/>
        </a:p>
      </dgm:t>
    </dgm:pt>
    <dgm:pt modelId="{679F70A9-81E8-41F2-B98B-E5099A641B7E}">
      <dgm:prSet/>
      <dgm:spPr/>
      <dgm:t>
        <a:bodyPr/>
        <a:lstStyle/>
        <a:p>
          <a:r>
            <a:rPr lang="zh-TW"/>
            <a:t>主題教學活動</a:t>
          </a:r>
          <a:endParaRPr lang="en-US"/>
        </a:p>
      </dgm:t>
    </dgm:pt>
    <dgm:pt modelId="{8BED8DD8-64C7-4706-9CB7-AF91479F905A}" type="parTrans" cxnId="{2D820363-E55B-4E7E-BE97-AB863F8963AA}">
      <dgm:prSet/>
      <dgm:spPr/>
      <dgm:t>
        <a:bodyPr/>
        <a:lstStyle/>
        <a:p>
          <a:endParaRPr lang="en-US"/>
        </a:p>
      </dgm:t>
    </dgm:pt>
    <dgm:pt modelId="{8B300BAB-2AED-4045-B78C-0ABE30ECE307}" type="sibTrans" cxnId="{2D820363-E55B-4E7E-BE97-AB863F8963AA}">
      <dgm:prSet/>
      <dgm:spPr/>
      <dgm:t>
        <a:bodyPr/>
        <a:lstStyle/>
        <a:p>
          <a:endParaRPr lang="en-US"/>
        </a:p>
      </dgm:t>
    </dgm:pt>
    <dgm:pt modelId="{7450559C-539A-4740-9EDE-470F14F46D09}">
      <dgm:prSet/>
      <dgm:spPr/>
      <dgm:t>
        <a:bodyPr/>
        <a:lstStyle/>
        <a:p>
          <a:r>
            <a:rPr lang="zh-TW"/>
            <a:t>美感教育手作</a:t>
          </a:r>
          <a:endParaRPr lang="en-US"/>
        </a:p>
      </dgm:t>
    </dgm:pt>
    <dgm:pt modelId="{F5FBAFE8-2E71-434E-8603-06320558757C}" type="parTrans" cxnId="{4C0D59C9-2027-42D8-A896-49C376D6B8E0}">
      <dgm:prSet/>
      <dgm:spPr/>
      <dgm:t>
        <a:bodyPr/>
        <a:lstStyle/>
        <a:p>
          <a:endParaRPr lang="en-US"/>
        </a:p>
      </dgm:t>
    </dgm:pt>
    <dgm:pt modelId="{113D560B-25B3-495A-BB0C-A15556385832}" type="sibTrans" cxnId="{4C0D59C9-2027-42D8-A896-49C376D6B8E0}">
      <dgm:prSet/>
      <dgm:spPr/>
      <dgm:t>
        <a:bodyPr/>
        <a:lstStyle/>
        <a:p>
          <a:endParaRPr lang="en-US"/>
        </a:p>
      </dgm:t>
    </dgm:pt>
    <dgm:pt modelId="{4E577BE3-D8CA-4207-965D-E08D3D51C1DC}">
      <dgm:prSet/>
      <dgm:spPr/>
      <dgm:t>
        <a:bodyPr/>
        <a:lstStyle/>
        <a:p>
          <a:r>
            <a:rPr lang="zh-TW"/>
            <a:t>語言發展遊戲</a:t>
          </a:r>
          <a:endParaRPr lang="en-US"/>
        </a:p>
      </dgm:t>
    </dgm:pt>
    <dgm:pt modelId="{5D6289A8-3E9F-4B2A-A19A-8A2A9CE36AC8}" type="parTrans" cxnId="{F6B46FDB-B089-433F-89E3-942A233D7A0B}">
      <dgm:prSet/>
      <dgm:spPr/>
      <dgm:t>
        <a:bodyPr/>
        <a:lstStyle/>
        <a:p>
          <a:endParaRPr lang="en-US"/>
        </a:p>
      </dgm:t>
    </dgm:pt>
    <dgm:pt modelId="{032CB87D-E8C4-4DAB-8408-67AC5615FE6D}" type="sibTrans" cxnId="{F6B46FDB-B089-433F-89E3-942A233D7A0B}">
      <dgm:prSet/>
      <dgm:spPr/>
      <dgm:t>
        <a:bodyPr/>
        <a:lstStyle/>
        <a:p>
          <a:endParaRPr lang="en-US"/>
        </a:p>
      </dgm:t>
    </dgm:pt>
    <dgm:pt modelId="{5FD294B5-7154-4B49-AA08-A4C063CCEFD6}" type="pres">
      <dgm:prSet presAssocID="{E5F23D8A-EA54-44FA-8715-24CAB844CF5F}" presName="linear" presStyleCnt="0">
        <dgm:presLayoutVars>
          <dgm:animLvl val="lvl"/>
          <dgm:resizeHandles val="exact"/>
        </dgm:presLayoutVars>
      </dgm:prSet>
      <dgm:spPr/>
    </dgm:pt>
    <dgm:pt modelId="{5C6E7180-F1B3-486E-9CED-6138E0916026}" type="pres">
      <dgm:prSet presAssocID="{F9B7A6C7-7EF3-4981-B226-313B3270C15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1E1A00E-2037-4803-AD5C-988DD4C0ED47}" type="pres">
      <dgm:prSet presAssocID="{32247C98-E2D5-42D0-969D-43C0E21CEA78}" presName="spacer" presStyleCnt="0"/>
      <dgm:spPr/>
    </dgm:pt>
    <dgm:pt modelId="{C8D55670-779D-4F85-9BC8-242EE3862606}" type="pres">
      <dgm:prSet presAssocID="{E18323D8-2B66-4EA1-BE5A-48CEF861AFD5}" presName="parentText" presStyleLbl="node1" presStyleIdx="1" presStyleCnt="2" custScaleY="58399">
        <dgm:presLayoutVars>
          <dgm:chMax val="0"/>
          <dgm:bulletEnabled val="1"/>
        </dgm:presLayoutVars>
      </dgm:prSet>
      <dgm:spPr/>
    </dgm:pt>
    <dgm:pt modelId="{36A2DEED-276E-499C-BF90-1ED384329B7F}" type="pres">
      <dgm:prSet presAssocID="{E18323D8-2B66-4EA1-BE5A-48CEF861AFD5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E29B535B-7A70-4C35-BC6B-DB11C8DC645A}" type="presOf" srcId="{E5F23D8A-EA54-44FA-8715-24CAB844CF5F}" destId="{5FD294B5-7154-4B49-AA08-A4C063CCEFD6}" srcOrd="0" destOrd="0" presId="urn:microsoft.com/office/officeart/2005/8/layout/vList2"/>
    <dgm:cxn modelId="{2D820363-E55B-4E7E-BE97-AB863F8963AA}" srcId="{E18323D8-2B66-4EA1-BE5A-48CEF861AFD5}" destId="{679F70A9-81E8-41F2-B98B-E5099A641B7E}" srcOrd="0" destOrd="0" parTransId="{8BED8DD8-64C7-4706-9CB7-AF91479F905A}" sibTransId="{8B300BAB-2AED-4045-B78C-0ABE30ECE307}"/>
    <dgm:cxn modelId="{027BFA43-D612-4093-AA52-D21A46B9F3CB}" type="presOf" srcId="{F9B7A6C7-7EF3-4981-B226-313B3270C15D}" destId="{5C6E7180-F1B3-486E-9CED-6138E0916026}" srcOrd="0" destOrd="0" presId="urn:microsoft.com/office/officeart/2005/8/layout/vList2"/>
    <dgm:cxn modelId="{4635208A-B92B-4BCC-97D2-4970EBF5A8F9}" type="presOf" srcId="{679F70A9-81E8-41F2-B98B-E5099A641B7E}" destId="{36A2DEED-276E-499C-BF90-1ED384329B7F}" srcOrd="0" destOrd="0" presId="urn:microsoft.com/office/officeart/2005/8/layout/vList2"/>
    <dgm:cxn modelId="{4E7A24A5-1969-4A83-9CAF-B1EEF519C523}" type="presOf" srcId="{7450559C-539A-4740-9EDE-470F14F46D09}" destId="{36A2DEED-276E-499C-BF90-1ED384329B7F}" srcOrd="0" destOrd="1" presId="urn:microsoft.com/office/officeart/2005/8/layout/vList2"/>
    <dgm:cxn modelId="{D5508ABC-C79E-45A2-8D01-78A2B31BEF03}" type="presOf" srcId="{4E577BE3-D8CA-4207-965D-E08D3D51C1DC}" destId="{36A2DEED-276E-499C-BF90-1ED384329B7F}" srcOrd="0" destOrd="2" presId="urn:microsoft.com/office/officeart/2005/8/layout/vList2"/>
    <dgm:cxn modelId="{6C8737C1-AAC9-4BB1-A852-96353BC3268D}" srcId="{E5F23D8A-EA54-44FA-8715-24CAB844CF5F}" destId="{E18323D8-2B66-4EA1-BE5A-48CEF861AFD5}" srcOrd="1" destOrd="0" parTransId="{AD20083A-9DD7-4BD7-9C86-D8663119AC06}" sibTransId="{D07E66ED-110F-4B68-8D6C-FF4B44C81CA4}"/>
    <dgm:cxn modelId="{4C0D59C9-2027-42D8-A896-49C376D6B8E0}" srcId="{E18323D8-2B66-4EA1-BE5A-48CEF861AFD5}" destId="{7450559C-539A-4740-9EDE-470F14F46D09}" srcOrd="1" destOrd="0" parTransId="{F5FBAFE8-2E71-434E-8603-06320558757C}" sibTransId="{113D560B-25B3-495A-BB0C-A15556385832}"/>
    <dgm:cxn modelId="{FCAB53CD-85D7-41DC-83B1-25D8A621376D}" type="presOf" srcId="{E18323D8-2B66-4EA1-BE5A-48CEF861AFD5}" destId="{C8D55670-779D-4F85-9BC8-242EE3862606}" srcOrd="0" destOrd="0" presId="urn:microsoft.com/office/officeart/2005/8/layout/vList2"/>
    <dgm:cxn modelId="{F6B46FDB-B089-433F-89E3-942A233D7A0B}" srcId="{E18323D8-2B66-4EA1-BE5A-48CEF861AFD5}" destId="{4E577BE3-D8CA-4207-965D-E08D3D51C1DC}" srcOrd="2" destOrd="0" parTransId="{5D6289A8-3E9F-4B2A-A19A-8A2A9CE36AC8}" sibTransId="{032CB87D-E8C4-4DAB-8408-67AC5615FE6D}"/>
    <dgm:cxn modelId="{09ECB3DF-26FE-4CA5-90B4-BCBA392988DE}" srcId="{E5F23D8A-EA54-44FA-8715-24CAB844CF5F}" destId="{F9B7A6C7-7EF3-4981-B226-313B3270C15D}" srcOrd="0" destOrd="0" parTransId="{B673C188-FE67-481E-B339-6C68E81940A8}" sibTransId="{32247C98-E2D5-42D0-969D-43C0E21CEA78}"/>
    <dgm:cxn modelId="{E5004D9D-7270-49FE-8951-9EA1E2DFDA37}" type="presParOf" srcId="{5FD294B5-7154-4B49-AA08-A4C063CCEFD6}" destId="{5C6E7180-F1B3-486E-9CED-6138E0916026}" srcOrd="0" destOrd="0" presId="urn:microsoft.com/office/officeart/2005/8/layout/vList2"/>
    <dgm:cxn modelId="{65653D4F-7D66-473A-B455-AC58C4D062A0}" type="presParOf" srcId="{5FD294B5-7154-4B49-AA08-A4C063CCEFD6}" destId="{21E1A00E-2037-4803-AD5C-988DD4C0ED47}" srcOrd="1" destOrd="0" presId="urn:microsoft.com/office/officeart/2005/8/layout/vList2"/>
    <dgm:cxn modelId="{6865EEA9-EAAD-4C47-9791-C4A769B5E2FB}" type="presParOf" srcId="{5FD294B5-7154-4B49-AA08-A4C063CCEFD6}" destId="{C8D55670-779D-4F85-9BC8-242EE3862606}" srcOrd="2" destOrd="0" presId="urn:microsoft.com/office/officeart/2005/8/layout/vList2"/>
    <dgm:cxn modelId="{F4DD718D-86A1-4311-B05E-8D967D38CCA5}" type="presParOf" srcId="{5FD294B5-7154-4B49-AA08-A4C063CCEFD6}" destId="{36A2DEED-276E-499C-BF90-1ED384329B7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7052FB1-2609-4593-8E57-AD12519EF435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584B1C3-CA54-432D-BFC9-C79556B393C3}">
      <dgm:prSet/>
      <dgm:spPr/>
      <dgm:t>
        <a:bodyPr/>
        <a:lstStyle/>
        <a:p>
          <a:r>
            <a:rPr lang="zh-TW" dirty="0"/>
            <a:t>提供家長實用、具專業觀點的育兒知識，建立保育人員的專業形象。</a:t>
          </a:r>
          <a:endParaRPr lang="en-US" dirty="0"/>
        </a:p>
      </dgm:t>
    </dgm:pt>
    <dgm:pt modelId="{DE8579AB-A18A-45ED-9A12-916DB39278EC}" type="parTrans" cxnId="{442949CC-4A8A-4489-9132-E610E9616000}">
      <dgm:prSet/>
      <dgm:spPr/>
      <dgm:t>
        <a:bodyPr/>
        <a:lstStyle/>
        <a:p>
          <a:endParaRPr lang="en-US"/>
        </a:p>
      </dgm:t>
    </dgm:pt>
    <dgm:pt modelId="{32BC2F6D-ECFC-456D-A614-73C93C1CFE3A}" type="sibTrans" cxnId="{442949CC-4A8A-4489-9132-E610E9616000}">
      <dgm:prSet/>
      <dgm:spPr/>
      <dgm:t>
        <a:bodyPr/>
        <a:lstStyle/>
        <a:p>
          <a:endParaRPr lang="en-US"/>
        </a:p>
      </dgm:t>
    </dgm:pt>
    <dgm:pt modelId="{5F07BA49-D4F7-42A4-A7D5-E3D7A1C3D1F7}">
      <dgm:prSet/>
      <dgm:spPr/>
      <dgm:t>
        <a:bodyPr/>
        <a:lstStyle/>
        <a:p>
          <a:pPr algn="ctr"/>
          <a:r>
            <a:rPr lang="zh-TW" b="1" dirty="0"/>
            <a:t>你可以分享</a:t>
          </a:r>
          <a:endParaRPr lang="en-US" b="1" dirty="0"/>
        </a:p>
      </dgm:t>
    </dgm:pt>
    <dgm:pt modelId="{83A5F8C1-90B6-472D-8D50-E6D3D2BD63A7}" type="parTrans" cxnId="{FC22C606-19BD-4388-BB5F-06BA07354EFE}">
      <dgm:prSet/>
      <dgm:spPr/>
      <dgm:t>
        <a:bodyPr/>
        <a:lstStyle/>
        <a:p>
          <a:endParaRPr lang="en-US"/>
        </a:p>
      </dgm:t>
    </dgm:pt>
    <dgm:pt modelId="{D1369521-2E39-4623-9B30-BA7C9ACF8721}" type="sibTrans" cxnId="{FC22C606-19BD-4388-BB5F-06BA07354EFE}">
      <dgm:prSet/>
      <dgm:spPr/>
      <dgm:t>
        <a:bodyPr/>
        <a:lstStyle/>
        <a:p>
          <a:endParaRPr lang="en-US"/>
        </a:p>
      </dgm:t>
    </dgm:pt>
    <dgm:pt modelId="{D8A93191-C1BA-461C-A5C4-6C5474152AF2}">
      <dgm:prSet/>
      <dgm:spPr/>
      <dgm:t>
        <a:bodyPr/>
        <a:lstStyle/>
        <a:p>
          <a:r>
            <a:rPr lang="zh-TW"/>
            <a:t>如何引導孩子建立規律作息</a:t>
          </a:r>
          <a:endParaRPr lang="en-US"/>
        </a:p>
      </dgm:t>
    </dgm:pt>
    <dgm:pt modelId="{952A0D02-75C8-4174-A7D9-9C7A5D6A39C9}" type="parTrans" cxnId="{7005A4B8-C715-447F-8D55-747A4512CBD9}">
      <dgm:prSet/>
      <dgm:spPr/>
      <dgm:t>
        <a:bodyPr/>
        <a:lstStyle/>
        <a:p>
          <a:endParaRPr lang="en-US"/>
        </a:p>
      </dgm:t>
    </dgm:pt>
    <dgm:pt modelId="{B523DBCD-BE4D-4230-8F3B-1C4049618DCE}" type="sibTrans" cxnId="{7005A4B8-C715-447F-8D55-747A4512CBD9}">
      <dgm:prSet/>
      <dgm:spPr/>
      <dgm:t>
        <a:bodyPr/>
        <a:lstStyle/>
        <a:p>
          <a:endParaRPr lang="en-US"/>
        </a:p>
      </dgm:t>
    </dgm:pt>
    <dgm:pt modelId="{EFAD1D0A-6F94-477F-98A5-A7D5AE6CEF4F}">
      <dgm:prSet/>
      <dgm:spPr/>
      <dgm:t>
        <a:bodyPr/>
        <a:lstStyle/>
        <a:p>
          <a:r>
            <a:rPr lang="zh-TW"/>
            <a:t>孩子不願分享怎麼辦？</a:t>
          </a:r>
          <a:endParaRPr lang="en-US"/>
        </a:p>
      </dgm:t>
    </dgm:pt>
    <dgm:pt modelId="{B234383D-C952-4981-907B-60D1473725A5}" type="parTrans" cxnId="{FA968A26-EAF9-4F0C-8CDE-F745FC9A9E83}">
      <dgm:prSet/>
      <dgm:spPr/>
      <dgm:t>
        <a:bodyPr/>
        <a:lstStyle/>
        <a:p>
          <a:endParaRPr lang="en-US"/>
        </a:p>
      </dgm:t>
    </dgm:pt>
    <dgm:pt modelId="{53B8CB99-EA25-462B-A6D3-879ABD4C3253}" type="sibTrans" cxnId="{FA968A26-EAF9-4F0C-8CDE-F745FC9A9E83}">
      <dgm:prSet/>
      <dgm:spPr/>
      <dgm:t>
        <a:bodyPr/>
        <a:lstStyle/>
        <a:p>
          <a:endParaRPr lang="en-US"/>
        </a:p>
      </dgm:t>
    </dgm:pt>
    <dgm:pt modelId="{F2F87AE0-2CB2-4F68-AD09-A45390D6A3A0}">
      <dgm:prSet/>
      <dgm:spPr/>
      <dgm:t>
        <a:bodyPr/>
        <a:lstStyle/>
        <a:p>
          <a:r>
            <a:rPr lang="en-US"/>
            <a:t>2</a:t>
          </a:r>
          <a:r>
            <a:rPr lang="zh-TW"/>
            <a:t>歲叛逆期怎麼溝通？</a:t>
          </a:r>
          <a:endParaRPr lang="en-US"/>
        </a:p>
      </dgm:t>
    </dgm:pt>
    <dgm:pt modelId="{11455B58-AFF3-4035-9379-DFA03259FE7C}" type="parTrans" cxnId="{7E7B6832-DE90-44FF-B79F-4EF61A8FEF3E}">
      <dgm:prSet/>
      <dgm:spPr/>
      <dgm:t>
        <a:bodyPr/>
        <a:lstStyle/>
        <a:p>
          <a:endParaRPr lang="en-US"/>
        </a:p>
      </dgm:t>
    </dgm:pt>
    <dgm:pt modelId="{CF450D1D-59DC-4455-9F99-C72380FC2C40}" type="sibTrans" cxnId="{7E7B6832-DE90-44FF-B79F-4EF61A8FEF3E}">
      <dgm:prSet/>
      <dgm:spPr/>
      <dgm:t>
        <a:bodyPr/>
        <a:lstStyle/>
        <a:p>
          <a:endParaRPr lang="en-US"/>
        </a:p>
      </dgm:t>
    </dgm:pt>
    <dgm:pt modelId="{A812CFA0-A6C0-46E2-8D1F-3D964B2F8CC8}" type="pres">
      <dgm:prSet presAssocID="{B7052FB1-2609-4593-8E57-AD12519EF435}" presName="linear" presStyleCnt="0">
        <dgm:presLayoutVars>
          <dgm:animLvl val="lvl"/>
          <dgm:resizeHandles val="exact"/>
        </dgm:presLayoutVars>
      </dgm:prSet>
      <dgm:spPr/>
    </dgm:pt>
    <dgm:pt modelId="{97F61F9F-9114-4CED-93DB-567D5E9A29F1}" type="pres">
      <dgm:prSet presAssocID="{5584B1C3-CA54-432D-BFC9-C79556B393C3}" presName="parentText" presStyleLbl="node1" presStyleIdx="0" presStyleCnt="2" custScaleY="56966">
        <dgm:presLayoutVars>
          <dgm:chMax val="0"/>
          <dgm:bulletEnabled val="1"/>
        </dgm:presLayoutVars>
      </dgm:prSet>
      <dgm:spPr/>
    </dgm:pt>
    <dgm:pt modelId="{FD9C032F-3603-4F6E-BE48-995C26EF5FEE}" type="pres">
      <dgm:prSet presAssocID="{32BC2F6D-ECFC-456D-A614-73C93C1CFE3A}" presName="spacer" presStyleCnt="0"/>
      <dgm:spPr/>
    </dgm:pt>
    <dgm:pt modelId="{5A35693F-6455-4A0E-90F6-13055CF98664}" type="pres">
      <dgm:prSet presAssocID="{5F07BA49-D4F7-42A4-A7D5-E3D7A1C3D1F7}" presName="parentText" presStyleLbl="node1" presStyleIdx="1" presStyleCnt="2" custScaleY="37896">
        <dgm:presLayoutVars>
          <dgm:chMax val="0"/>
          <dgm:bulletEnabled val="1"/>
        </dgm:presLayoutVars>
      </dgm:prSet>
      <dgm:spPr/>
    </dgm:pt>
    <dgm:pt modelId="{46110574-8760-469B-8085-743C670976B2}" type="pres">
      <dgm:prSet presAssocID="{5F07BA49-D4F7-42A4-A7D5-E3D7A1C3D1F7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FC22C606-19BD-4388-BB5F-06BA07354EFE}" srcId="{B7052FB1-2609-4593-8E57-AD12519EF435}" destId="{5F07BA49-D4F7-42A4-A7D5-E3D7A1C3D1F7}" srcOrd="1" destOrd="0" parTransId="{83A5F8C1-90B6-472D-8D50-E6D3D2BD63A7}" sibTransId="{D1369521-2E39-4623-9B30-BA7C9ACF8721}"/>
    <dgm:cxn modelId="{8165F310-D134-40D3-A701-675CF7838773}" type="presOf" srcId="{5F07BA49-D4F7-42A4-A7D5-E3D7A1C3D1F7}" destId="{5A35693F-6455-4A0E-90F6-13055CF98664}" srcOrd="0" destOrd="0" presId="urn:microsoft.com/office/officeart/2005/8/layout/vList2"/>
    <dgm:cxn modelId="{FA968A26-EAF9-4F0C-8CDE-F745FC9A9E83}" srcId="{5F07BA49-D4F7-42A4-A7D5-E3D7A1C3D1F7}" destId="{EFAD1D0A-6F94-477F-98A5-A7D5AE6CEF4F}" srcOrd="1" destOrd="0" parTransId="{B234383D-C952-4981-907B-60D1473725A5}" sibTransId="{53B8CB99-EA25-462B-A6D3-879ABD4C3253}"/>
    <dgm:cxn modelId="{7E7B6832-DE90-44FF-B79F-4EF61A8FEF3E}" srcId="{5F07BA49-D4F7-42A4-A7D5-E3D7A1C3D1F7}" destId="{F2F87AE0-2CB2-4F68-AD09-A45390D6A3A0}" srcOrd="2" destOrd="0" parTransId="{11455B58-AFF3-4035-9379-DFA03259FE7C}" sibTransId="{CF450D1D-59DC-4455-9F99-C72380FC2C40}"/>
    <dgm:cxn modelId="{EB247185-8D64-4377-98A7-12A5BEBDEB60}" type="presOf" srcId="{EFAD1D0A-6F94-477F-98A5-A7D5AE6CEF4F}" destId="{46110574-8760-469B-8085-743C670976B2}" srcOrd="0" destOrd="1" presId="urn:microsoft.com/office/officeart/2005/8/layout/vList2"/>
    <dgm:cxn modelId="{B223B4B7-15AF-4B6B-8B80-4E36A601FD0B}" type="presOf" srcId="{D8A93191-C1BA-461C-A5C4-6C5474152AF2}" destId="{46110574-8760-469B-8085-743C670976B2}" srcOrd="0" destOrd="0" presId="urn:microsoft.com/office/officeart/2005/8/layout/vList2"/>
    <dgm:cxn modelId="{7005A4B8-C715-447F-8D55-747A4512CBD9}" srcId="{5F07BA49-D4F7-42A4-A7D5-E3D7A1C3D1F7}" destId="{D8A93191-C1BA-461C-A5C4-6C5474152AF2}" srcOrd="0" destOrd="0" parTransId="{952A0D02-75C8-4174-A7D9-9C7A5D6A39C9}" sibTransId="{B523DBCD-BE4D-4230-8F3B-1C4049618DCE}"/>
    <dgm:cxn modelId="{442949CC-4A8A-4489-9132-E610E9616000}" srcId="{B7052FB1-2609-4593-8E57-AD12519EF435}" destId="{5584B1C3-CA54-432D-BFC9-C79556B393C3}" srcOrd="0" destOrd="0" parTransId="{DE8579AB-A18A-45ED-9A12-916DB39278EC}" sibTransId="{32BC2F6D-ECFC-456D-A614-73C93C1CFE3A}"/>
    <dgm:cxn modelId="{106DC6D0-F01B-443C-9DBC-3BF18FB8AD89}" type="presOf" srcId="{5584B1C3-CA54-432D-BFC9-C79556B393C3}" destId="{97F61F9F-9114-4CED-93DB-567D5E9A29F1}" srcOrd="0" destOrd="0" presId="urn:microsoft.com/office/officeart/2005/8/layout/vList2"/>
    <dgm:cxn modelId="{2041DFD0-273F-4B6D-8064-0E9A1BC20C85}" type="presOf" srcId="{F2F87AE0-2CB2-4F68-AD09-A45390D6A3A0}" destId="{46110574-8760-469B-8085-743C670976B2}" srcOrd="0" destOrd="2" presId="urn:microsoft.com/office/officeart/2005/8/layout/vList2"/>
    <dgm:cxn modelId="{802A48EE-6CB0-4FDB-AD1F-7514248DC1FE}" type="presOf" srcId="{B7052FB1-2609-4593-8E57-AD12519EF435}" destId="{A812CFA0-A6C0-46E2-8D1F-3D964B2F8CC8}" srcOrd="0" destOrd="0" presId="urn:microsoft.com/office/officeart/2005/8/layout/vList2"/>
    <dgm:cxn modelId="{6C25D4B5-6BFE-42F0-804E-EE65244D3926}" type="presParOf" srcId="{A812CFA0-A6C0-46E2-8D1F-3D964B2F8CC8}" destId="{97F61F9F-9114-4CED-93DB-567D5E9A29F1}" srcOrd="0" destOrd="0" presId="urn:microsoft.com/office/officeart/2005/8/layout/vList2"/>
    <dgm:cxn modelId="{8DD24DCF-C41E-49B2-9EB9-35CA3A444B6F}" type="presParOf" srcId="{A812CFA0-A6C0-46E2-8D1F-3D964B2F8CC8}" destId="{FD9C032F-3603-4F6E-BE48-995C26EF5FEE}" srcOrd="1" destOrd="0" presId="urn:microsoft.com/office/officeart/2005/8/layout/vList2"/>
    <dgm:cxn modelId="{54AF3101-1387-4717-AAA3-DDF8715488D9}" type="presParOf" srcId="{A812CFA0-A6C0-46E2-8D1F-3D964B2F8CC8}" destId="{5A35693F-6455-4A0E-90F6-13055CF98664}" srcOrd="2" destOrd="0" presId="urn:microsoft.com/office/officeart/2005/8/layout/vList2"/>
    <dgm:cxn modelId="{D767171F-B7F1-4990-AF54-D82A1946DBF0}" type="presParOf" srcId="{A812CFA0-A6C0-46E2-8D1F-3D964B2F8CC8}" destId="{46110574-8760-469B-8085-743C670976B2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4BD17D4-F95E-4F42-8054-C305E81595B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7686712-6977-43B3-A1F9-1D4EAF6664E5}">
      <dgm:prSet/>
      <dgm:spPr/>
      <dgm:t>
        <a:bodyPr/>
        <a:lstStyle/>
        <a:p>
          <a:r>
            <a:rPr lang="zh-TW" dirty="0"/>
            <a:t>創造情感連結，記錄孩子的成長，適合做為家長溝通與園所品牌建立的工具。</a:t>
          </a:r>
          <a:endParaRPr lang="en-US" dirty="0"/>
        </a:p>
      </dgm:t>
    </dgm:pt>
    <dgm:pt modelId="{A23E8654-705D-4FA9-8EFE-579DAA16442C}" type="parTrans" cxnId="{40F52D1A-5ADE-4690-B558-5AB5BB239CDD}">
      <dgm:prSet/>
      <dgm:spPr/>
      <dgm:t>
        <a:bodyPr/>
        <a:lstStyle/>
        <a:p>
          <a:endParaRPr lang="en-US"/>
        </a:p>
      </dgm:t>
    </dgm:pt>
    <dgm:pt modelId="{88719C95-204A-4010-90CD-6A2130C9DAA4}" type="sibTrans" cxnId="{40F52D1A-5ADE-4690-B558-5AB5BB239CDD}">
      <dgm:prSet/>
      <dgm:spPr/>
      <dgm:t>
        <a:bodyPr/>
        <a:lstStyle/>
        <a:p>
          <a:endParaRPr lang="en-US"/>
        </a:p>
      </dgm:t>
    </dgm:pt>
    <dgm:pt modelId="{C0615F03-0499-422E-8B71-5D40FDCA3C36}">
      <dgm:prSet/>
      <dgm:spPr/>
      <dgm:t>
        <a:bodyPr/>
        <a:lstStyle/>
        <a:p>
          <a:pPr algn="ctr"/>
          <a:r>
            <a:rPr lang="zh-TW" b="1" dirty="0"/>
            <a:t>你可以分享</a:t>
          </a:r>
          <a:endParaRPr lang="en-US" b="1" dirty="0"/>
        </a:p>
      </dgm:t>
    </dgm:pt>
    <dgm:pt modelId="{F8C3FAD9-3A97-4859-9DCF-5442DBCF4620}" type="parTrans" cxnId="{D4BC9667-FFF7-48DF-852A-9380979A30C2}">
      <dgm:prSet/>
      <dgm:spPr/>
      <dgm:t>
        <a:bodyPr/>
        <a:lstStyle/>
        <a:p>
          <a:endParaRPr lang="en-US"/>
        </a:p>
      </dgm:t>
    </dgm:pt>
    <dgm:pt modelId="{C8E46BB2-FD7D-45A7-8288-94C2D441F16D}" type="sibTrans" cxnId="{D4BC9667-FFF7-48DF-852A-9380979A30C2}">
      <dgm:prSet/>
      <dgm:spPr/>
      <dgm:t>
        <a:bodyPr/>
        <a:lstStyle/>
        <a:p>
          <a:endParaRPr lang="en-US"/>
        </a:p>
      </dgm:t>
    </dgm:pt>
    <dgm:pt modelId="{C5A3589C-F15C-4E28-961E-DA327F291456}">
      <dgm:prSet/>
      <dgm:spPr/>
      <dgm:t>
        <a:bodyPr/>
        <a:lstStyle/>
        <a:p>
          <a:r>
            <a:rPr lang="zh-TW"/>
            <a:t>年度成長紀錄影片</a:t>
          </a:r>
          <a:endParaRPr lang="en-US"/>
        </a:p>
      </dgm:t>
    </dgm:pt>
    <dgm:pt modelId="{0804C3E4-13E1-48D6-8727-C44580585994}" type="parTrans" cxnId="{223AC362-7460-4FD8-BCEE-BD24ABD0FC2E}">
      <dgm:prSet/>
      <dgm:spPr/>
      <dgm:t>
        <a:bodyPr/>
        <a:lstStyle/>
        <a:p>
          <a:endParaRPr lang="en-US"/>
        </a:p>
      </dgm:t>
    </dgm:pt>
    <dgm:pt modelId="{63534CB4-A696-4075-8D7D-B5FBDAD41EFF}" type="sibTrans" cxnId="{223AC362-7460-4FD8-BCEE-BD24ABD0FC2E}">
      <dgm:prSet/>
      <dgm:spPr/>
      <dgm:t>
        <a:bodyPr/>
        <a:lstStyle/>
        <a:p>
          <a:endParaRPr lang="en-US"/>
        </a:p>
      </dgm:t>
    </dgm:pt>
    <dgm:pt modelId="{A63C77A3-B429-4942-81E2-A7E5AF17981A}">
      <dgm:prSet/>
      <dgm:spPr/>
      <dgm:t>
        <a:bodyPr/>
        <a:lstStyle/>
        <a:p>
          <a:r>
            <a:rPr lang="zh-TW"/>
            <a:t>孩子的第一句話／第一幅畫</a:t>
          </a:r>
          <a:endParaRPr lang="en-US"/>
        </a:p>
      </dgm:t>
    </dgm:pt>
    <dgm:pt modelId="{6FE3A951-5FD4-4569-96D0-2CD5B3FC2F3D}" type="parTrans" cxnId="{1E0ADF4A-CC3B-4247-9F51-202F1A31DEF9}">
      <dgm:prSet/>
      <dgm:spPr/>
      <dgm:t>
        <a:bodyPr/>
        <a:lstStyle/>
        <a:p>
          <a:endParaRPr lang="en-US"/>
        </a:p>
      </dgm:t>
    </dgm:pt>
    <dgm:pt modelId="{821A4FEF-4741-4361-8871-D6042C14BF08}" type="sibTrans" cxnId="{1E0ADF4A-CC3B-4247-9F51-202F1A31DEF9}">
      <dgm:prSet/>
      <dgm:spPr/>
      <dgm:t>
        <a:bodyPr/>
        <a:lstStyle/>
        <a:p>
          <a:endParaRPr lang="en-US"/>
        </a:p>
      </dgm:t>
    </dgm:pt>
    <dgm:pt modelId="{41EAB028-2D4E-4A5E-AE03-1D732CA88F37}">
      <dgm:prSet/>
      <dgm:spPr/>
      <dgm:t>
        <a:bodyPr/>
        <a:lstStyle/>
        <a:p>
          <a:r>
            <a:rPr lang="zh-TW"/>
            <a:t>畢業祝福影片</a:t>
          </a:r>
          <a:endParaRPr lang="en-US"/>
        </a:p>
      </dgm:t>
    </dgm:pt>
    <dgm:pt modelId="{B68E17E3-4BEE-4049-8A19-CB134F962770}" type="parTrans" cxnId="{5B2B2DDA-2DCC-4A07-8047-D0398B45E298}">
      <dgm:prSet/>
      <dgm:spPr/>
      <dgm:t>
        <a:bodyPr/>
        <a:lstStyle/>
        <a:p>
          <a:endParaRPr lang="en-US"/>
        </a:p>
      </dgm:t>
    </dgm:pt>
    <dgm:pt modelId="{A6E097AE-9411-4A05-9C52-F670C3930913}" type="sibTrans" cxnId="{5B2B2DDA-2DCC-4A07-8047-D0398B45E298}">
      <dgm:prSet/>
      <dgm:spPr/>
      <dgm:t>
        <a:bodyPr/>
        <a:lstStyle/>
        <a:p>
          <a:endParaRPr lang="en-US"/>
        </a:p>
      </dgm:t>
    </dgm:pt>
    <dgm:pt modelId="{1E85FF8F-5D03-44A6-8F90-E58F7B1F3CE5}" type="pres">
      <dgm:prSet presAssocID="{34BD17D4-F95E-4F42-8054-C305E81595B6}" presName="linear" presStyleCnt="0">
        <dgm:presLayoutVars>
          <dgm:animLvl val="lvl"/>
          <dgm:resizeHandles val="exact"/>
        </dgm:presLayoutVars>
      </dgm:prSet>
      <dgm:spPr/>
    </dgm:pt>
    <dgm:pt modelId="{31F7E220-8D8E-48C0-B35A-F11D82EC5F58}" type="pres">
      <dgm:prSet presAssocID="{D7686712-6977-43B3-A1F9-1D4EAF6664E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A817348-08AD-4ED8-9CC2-7EC07CD0EEBA}" type="pres">
      <dgm:prSet presAssocID="{88719C95-204A-4010-90CD-6A2130C9DAA4}" presName="spacer" presStyleCnt="0"/>
      <dgm:spPr/>
    </dgm:pt>
    <dgm:pt modelId="{E95ECD52-2BA1-4BD9-BE77-C4C21ABCFB92}" type="pres">
      <dgm:prSet presAssocID="{C0615F03-0499-422E-8B71-5D40FDCA3C36}" presName="parentText" presStyleLbl="node1" presStyleIdx="1" presStyleCnt="2" custScaleY="35304" custLinFactNeighborX="2273" custLinFactNeighborY="1510">
        <dgm:presLayoutVars>
          <dgm:chMax val="0"/>
          <dgm:bulletEnabled val="1"/>
        </dgm:presLayoutVars>
      </dgm:prSet>
      <dgm:spPr/>
    </dgm:pt>
    <dgm:pt modelId="{28B64BC0-58C7-4B53-A1F6-559D34FF7742}" type="pres">
      <dgm:prSet presAssocID="{C0615F03-0499-422E-8B71-5D40FDCA3C3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40F52D1A-5ADE-4690-B558-5AB5BB239CDD}" srcId="{34BD17D4-F95E-4F42-8054-C305E81595B6}" destId="{D7686712-6977-43B3-A1F9-1D4EAF6664E5}" srcOrd="0" destOrd="0" parTransId="{A23E8654-705D-4FA9-8EFE-579DAA16442C}" sibTransId="{88719C95-204A-4010-90CD-6A2130C9DAA4}"/>
    <dgm:cxn modelId="{DA41081B-AD27-4923-9C8A-5D3AFAF165E6}" type="presOf" srcId="{A63C77A3-B429-4942-81E2-A7E5AF17981A}" destId="{28B64BC0-58C7-4B53-A1F6-559D34FF7742}" srcOrd="0" destOrd="1" presId="urn:microsoft.com/office/officeart/2005/8/layout/vList2"/>
    <dgm:cxn modelId="{223AC362-7460-4FD8-BCEE-BD24ABD0FC2E}" srcId="{C0615F03-0499-422E-8B71-5D40FDCA3C36}" destId="{C5A3589C-F15C-4E28-961E-DA327F291456}" srcOrd="0" destOrd="0" parTransId="{0804C3E4-13E1-48D6-8727-C44580585994}" sibTransId="{63534CB4-A696-4075-8D7D-B5FBDAD41EFF}"/>
    <dgm:cxn modelId="{D4BC9667-FFF7-48DF-852A-9380979A30C2}" srcId="{34BD17D4-F95E-4F42-8054-C305E81595B6}" destId="{C0615F03-0499-422E-8B71-5D40FDCA3C36}" srcOrd="1" destOrd="0" parTransId="{F8C3FAD9-3A97-4859-9DCF-5442DBCF4620}" sibTransId="{C8E46BB2-FD7D-45A7-8288-94C2D441F16D}"/>
    <dgm:cxn modelId="{1E0ADF4A-CC3B-4247-9F51-202F1A31DEF9}" srcId="{C0615F03-0499-422E-8B71-5D40FDCA3C36}" destId="{A63C77A3-B429-4942-81E2-A7E5AF17981A}" srcOrd="1" destOrd="0" parTransId="{6FE3A951-5FD4-4569-96D0-2CD5B3FC2F3D}" sibTransId="{821A4FEF-4741-4361-8871-D6042C14BF08}"/>
    <dgm:cxn modelId="{50A58659-D038-4639-B029-F16DE144E2C5}" type="presOf" srcId="{C5A3589C-F15C-4E28-961E-DA327F291456}" destId="{28B64BC0-58C7-4B53-A1F6-559D34FF7742}" srcOrd="0" destOrd="0" presId="urn:microsoft.com/office/officeart/2005/8/layout/vList2"/>
    <dgm:cxn modelId="{40B6E4BB-FC75-4C24-B6CA-0B7F6AD94111}" type="presOf" srcId="{34BD17D4-F95E-4F42-8054-C305E81595B6}" destId="{1E85FF8F-5D03-44A6-8F90-E58F7B1F3CE5}" srcOrd="0" destOrd="0" presId="urn:microsoft.com/office/officeart/2005/8/layout/vList2"/>
    <dgm:cxn modelId="{2FEAB1CA-EE44-4AE3-A23F-D619934DC225}" type="presOf" srcId="{41EAB028-2D4E-4A5E-AE03-1D732CA88F37}" destId="{28B64BC0-58C7-4B53-A1F6-559D34FF7742}" srcOrd="0" destOrd="2" presId="urn:microsoft.com/office/officeart/2005/8/layout/vList2"/>
    <dgm:cxn modelId="{E7CD5AD3-F051-437A-AE22-AAA38C93FAB0}" type="presOf" srcId="{C0615F03-0499-422E-8B71-5D40FDCA3C36}" destId="{E95ECD52-2BA1-4BD9-BE77-C4C21ABCFB92}" srcOrd="0" destOrd="0" presId="urn:microsoft.com/office/officeart/2005/8/layout/vList2"/>
    <dgm:cxn modelId="{5B2B2DDA-2DCC-4A07-8047-D0398B45E298}" srcId="{C0615F03-0499-422E-8B71-5D40FDCA3C36}" destId="{41EAB028-2D4E-4A5E-AE03-1D732CA88F37}" srcOrd="2" destOrd="0" parTransId="{B68E17E3-4BEE-4049-8A19-CB134F962770}" sibTransId="{A6E097AE-9411-4A05-9C52-F670C3930913}"/>
    <dgm:cxn modelId="{F0F938E4-2148-469B-B90A-5C191A5C91F0}" type="presOf" srcId="{D7686712-6977-43B3-A1F9-1D4EAF6664E5}" destId="{31F7E220-8D8E-48C0-B35A-F11D82EC5F58}" srcOrd="0" destOrd="0" presId="urn:microsoft.com/office/officeart/2005/8/layout/vList2"/>
    <dgm:cxn modelId="{FC76C13C-4947-4F91-BE64-F5C3F3E8605D}" type="presParOf" srcId="{1E85FF8F-5D03-44A6-8F90-E58F7B1F3CE5}" destId="{31F7E220-8D8E-48C0-B35A-F11D82EC5F58}" srcOrd="0" destOrd="0" presId="urn:microsoft.com/office/officeart/2005/8/layout/vList2"/>
    <dgm:cxn modelId="{E4AB1728-AD55-4A1F-BBDE-1B0273BDC122}" type="presParOf" srcId="{1E85FF8F-5D03-44A6-8F90-E58F7B1F3CE5}" destId="{DA817348-08AD-4ED8-9CC2-7EC07CD0EEBA}" srcOrd="1" destOrd="0" presId="urn:microsoft.com/office/officeart/2005/8/layout/vList2"/>
    <dgm:cxn modelId="{ACD3D5D6-A8E5-4A7B-AC7B-BD63A9781F86}" type="presParOf" srcId="{1E85FF8F-5D03-44A6-8F90-E58F7B1F3CE5}" destId="{E95ECD52-2BA1-4BD9-BE77-C4C21ABCFB92}" srcOrd="2" destOrd="0" presId="urn:microsoft.com/office/officeart/2005/8/layout/vList2"/>
    <dgm:cxn modelId="{A259E7B7-5C48-4DD4-9CB1-0685B0B3C5E0}" type="presParOf" srcId="{1E85FF8F-5D03-44A6-8F90-E58F7B1F3CE5}" destId="{28B64BC0-58C7-4B53-A1F6-559D34FF7742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4146298-6191-461C-8318-8DC14CAA4F1E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29E6F6A-C132-404A-8DB8-86EA109B1E99}">
      <dgm:prSet custT="1"/>
      <dgm:spPr/>
      <dgm:t>
        <a:bodyPr/>
        <a:lstStyle/>
        <a:p>
          <a:r>
            <a:rPr lang="zh-TW" sz="2000" b="1"/>
            <a:t>目的：掌握內容設計與素材準備重點</a:t>
          </a:r>
          <a:endParaRPr lang="en-US" sz="2000" b="1"/>
        </a:p>
      </dgm:t>
    </dgm:pt>
    <dgm:pt modelId="{A361401F-5426-4809-9960-B70EC010D24E}" type="parTrans" cxnId="{5E3B1BBC-8C33-4424-ABD2-40E7A4F7A26C}">
      <dgm:prSet/>
      <dgm:spPr/>
      <dgm:t>
        <a:bodyPr/>
        <a:lstStyle/>
        <a:p>
          <a:endParaRPr lang="en-US"/>
        </a:p>
      </dgm:t>
    </dgm:pt>
    <dgm:pt modelId="{88E63DC9-1FF6-4013-88A6-23838432E872}" type="sibTrans" cxnId="{5E3B1BBC-8C33-4424-ABD2-40E7A4F7A26C}">
      <dgm:prSet/>
      <dgm:spPr/>
      <dgm:t>
        <a:bodyPr/>
        <a:lstStyle/>
        <a:p>
          <a:endParaRPr lang="en-US"/>
        </a:p>
      </dgm:t>
    </dgm:pt>
    <dgm:pt modelId="{35A9AFDA-6A94-417C-89E4-1FAC92081FA3}">
      <dgm:prSet custT="1"/>
      <dgm:spPr/>
      <dgm:t>
        <a:bodyPr/>
        <a:lstStyle/>
        <a:p>
          <a:r>
            <a:rPr lang="zh-TW" sz="2000" b="1"/>
            <a:t>必備素材類型：</a:t>
          </a:r>
          <a:endParaRPr lang="en-US" sz="2000" b="1"/>
        </a:p>
      </dgm:t>
    </dgm:pt>
    <dgm:pt modelId="{902FCCEB-A542-4CD2-AF3A-33291CB6F0E9}" type="parTrans" cxnId="{00F039FC-B228-4F5D-A2D4-87554F7B2AAB}">
      <dgm:prSet/>
      <dgm:spPr/>
      <dgm:t>
        <a:bodyPr/>
        <a:lstStyle/>
        <a:p>
          <a:endParaRPr lang="en-US"/>
        </a:p>
      </dgm:t>
    </dgm:pt>
    <dgm:pt modelId="{EC90F60B-FFB7-4CF5-A411-6B134019CA00}" type="sibTrans" cxnId="{00F039FC-B228-4F5D-A2D4-87554F7B2AAB}">
      <dgm:prSet/>
      <dgm:spPr/>
      <dgm:t>
        <a:bodyPr/>
        <a:lstStyle/>
        <a:p>
          <a:endParaRPr lang="en-US"/>
        </a:p>
      </dgm:t>
    </dgm:pt>
    <dgm:pt modelId="{7FB6BCAC-EC32-4948-911D-7D18D0912891}">
      <dgm:prSet/>
      <dgm:spPr/>
      <dgm:t>
        <a:bodyPr/>
        <a:lstStyle/>
        <a:p>
          <a:r>
            <a:rPr lang="zh-TW"/>
            <a:t>孩子活動片段（需取得家長同意）</a:t>
          </a:r>
          <a:endParaRPr lang="en-US"/>
        </a:p>
      </dgm:t>
    </dgm:pt>
    <dgm:pt modelId="{52DC01A5-3493-4A23-B5A5-9595FE85316E}" type="parTrans" cxnId="{B9035E32-EEDE-4AB3-B0F0-6C101092D641}">
      <dgm:prSet/>
      <dgm:spPr/>
      <dgm:t>
        <a:bodyPr/>
        <a:lstStyle/>
        <a:p>
          <a:endParaRPr lang="en-US"/>
        </a:p>
      </dgm:t>
    </dgm:pt>
    <dgm:pt modelId="{2D19EA45-BAFF-4518-B6AC-5B7F044ECAF0}" type="sibTrans" cxnId="{B9035E32-EEDE-4AB3-B0F0-6C101092D641}">
      <dgm:prSet/>
      <dgm:spPr/>
      <dgm:t>
        <a:bodyPr/>
        <a:lstStyle/>
        <a:p>
          <a:endParaRPr lang="en-US"/>
        </a:p>
      </dgm:t>
    </dgm:pt>
    <dgm:pt modelId="{17DCBD27-62B2-49A3-8DFA-C597BC4C9C12}">
      <dgm:prSet/>
      <dgm:spPr/>
      <dgm:t>
        <a:bodyPr/>
        <a:lstStyle/>
        <a:p>
          <a:r>
            <a:rPr lang="zh-TW" dirty="0"/>
            <a:t>教學現場、環境陳設、教材操作</a:t>
          </a:r>
          <a:endParaRPr lang="en-US" dirty="0"/>
        </a:p>
      </dgm:t>
    </dgm:pt>
    <dgm:pt modelId="{C51254DA-4FC3-4C0F-8710-872B4F26C4C2}" type="parTrans" cxnId="{312F432E-FEDD-459E-80F5-47D9D3D5FB21}">
      <dgm:prSet/>
      <dgm:spPr/>
      <dgm:t>
        <a:bodyPr/>
        <a:lstStyle/>
        <a:p>
          <a:endParaRPr lang="en-US"/>
        </a:p>
      </dgm:t>
    </dgm:pt>
    <dgm:pt modelId="{54A8B584-6FCB-4FCA-A6D1-3877B0C7CCCC}" type="sibTrans" cxnId="{312F432E-FEDD-459E-80F5-47D9D3D5FB21}">
      <dgm:prSet/>
      <dgm:spPr/>
      <dgm:t>
        <a:bodyPr/>
        <a:lstStyle/>
        <a:p>
          <a:endParaRPr lang="en-US"/>
        </a:p>
      </dgm:t>
    </dgm:pt>
    <dgm:pt modelId="{40B1ADCE-037D-4D75-B63F-B599C459EE4E}">
      <dgm:prSet/>
      <dgm:spPr/>
      <dgm:t>
        <a:bodyPr/>
        <a:lstStyle/>
        <a:p>
          <a:r>
            <a:rPr lang="zh-TW" dirty="0"/>
            <a:t>保育人員講解或旁白錄製片段</a:t>
          </a:r>
          <a:endParaRPr lang="en-US" dirty="0"/>
        </a:p>
      </dgm:t>
    </dgm:pt>
    <dgm:pt modelId="{2112FDD1-5863-40E0-B86D-0D27F9EE8F4D}" type="parTrans" cxnId="{C4AA7130-140E-44EA-BD14-0B1EDF5E7454}">
      <dgm:prSet/>
      <dgm:spPr/>
      <dgm:t>
        <a:bodyPr/>
        <a:lstStyle/>
        <a:p>
          <a:endParaRPr lang="en-US"/>
        </a:p>
      </dgm:t>
    </dgm:pt>
    <dgm:pt modelId="{7F64B5DF-CEA7-4336-A6A4-419F83A77FAB}" type="sibTrans" cxnId="{C4AA7130-140E-44EA-BD14-0B1EDF5E7454}">
      <dgm:prSet/>
      <dgm:spPr/>
      <dgm:t>
        <a:bodyPr/>
        <a:lstStyle/>
        <a:p>
          <a:endParaRPr lang="en-US"/>
        </a:p>
      </dgm:t>
    </dgm:pt>
    <dgm:pt modelId="{4F688AA3-5E0E-4E33-B04F-621D0E2C87B0}">
      <dgm:prSet/>
      <dgm:spPr/>
      <dgm:t>
        <a:bodyPr/>
        <a:lstStyle/>
        <a:p>
          <a:r>
            <a:rPr lang="zh-TW" dirty="0"/>
            <a:t>插畫、卡通圖示、簡單動畫（增加吸引力）</a:t>
          </a:r>
          <a:endParaRPr lang="en-US" dirty="0"/>
        </a:p>
      </dgm:t>
    </dgm:pt>
    <dgm:pt modelId="{98495306-30A0-4F55-8820-5272F9869494}" type="parTrans" cxnId="{F7E3C860-A34B-4489-A513-DC919028D3EB}">
      <dgm:prSet/>
      <dgm:spPr/>
      <dgm:t>
        <a:bodyPr/>
        <a:lstStyle/>
        <a:p>
          <a:endParaRPr lang="en-US"/>
        </a:p>
      </dgm:t>
    </dgm:pt>
    <dgm:pt modelId="{58A82C4B-2A61-48D1-8237-DC631A61B8C4}" type="sibTrans" cxnId="{F7E3C860-A34B-4489-A513-DC919028D3EB}">
      <dgm:prSet/>
      <dgm:spPr/>
      <dgm:t>
        <a:bodyPr/>
        <a:lstStyle/>
        <a:p>
          <a:endParaRPr lang="en-US"/>
        </a:p>
      </dgm:t>
    </dgm:pt>
    <dgm:pt modelId="{3C210D2F-D02C-4256-98C4-311ACCB26711}">
      <dgm:prSet custT="1"/>
      <dgm:spPr/>
      <dgm:t>
        <a:bodyPr/>
        <a:lstStyle/>
        <a:p>
          <a:r>
            <a:rPr lang="zh-TW" sz="2000" b="1" dirty="0"/>
            <a:t>拍攝工具介紹（手機／平板／相機／收音設備）</a:t>
          </a:r>
          <a:endParaRPr lang="en-US" sz="2000" b="1" dirty="0"/>
        </a:p>
      </dgm:t>
    </dgm:pt>
    <dgm:pt modelId="{08C55FCA-5333-4F23-AC5A-417475636B00}" type="parTrans" cxnId="{9B7EB601-C750-4B16-83D9-2E96BB82A7EF}">
      <dgm:prSet/>
      <dgm:spPr/>
      <dgm:t>
        <a:bodyPr/>
        <a:lstStyle/>
        <a:p>
          <a:endParaRPr lang="en-US"/>
        </a:p>
      </dgm:t>
    </dgm:pt>
    <dgm:pt modelId="{C3E30851-56A1-4A0F-82D4-24AD52BDF4FC}" type="sibTrans" cxnId="{9B7EB601-C750-4B16-83D9-2E96BB82A7EF}">
      <dgm:prSet/>
      <dgm:spPr/>
      <dgm:t>
        <a:bodyPr/>
        <a:lstStyle/>
        <a:p>
          <a:endParaRPr lang="en-US"/>
        </a:p>
      </dgm:t>
    </dgm:pt>
    <dgm:pt modelId="{17FE4D06-C75D-464F-80DC-F43230796A7D}">
      <dgm:prSet custT="1"/>
      <dgm:spPr/>
      <dgm:t>
        <a:bodyPr/>
        <a:lstStyle/>
        <a:p>
          <a:r>
            <a:rPr lang="zh-TW" sz="2000" b="1"/>
            <a:t>如何設計影片腳本與分鏡（含模板提供）</a:t>
          </a:r>
          <a:endParaRPr lang="en-US" sz="2000" b="1"/>
        </a:p>
      </dgm:t>
    </dgm:pt>
    <dgm:pt modelId="{FD7A2B81-358F-4871-92B7-DCE311735C18}" type="parTrans" cxnId="{A11134E3-C054-488B-BFDD-499E74B3365B}">
      <dgm:prSet/>
      <dgm:spPr/>
      <dgm:t>
        <a:bodyPr/>
        <a:lstStyle/>
        <a:p>
          <a:endParaRPr lang="en-US"/>
        </a:p>
      </dgm:t>
    </dgm:pt>
    <dgm:pt modelId="{EA1F2679-EE23-4888-8184-889448772ED9}" type="sibTrans" cxnId="{A11134E3-C054-488B-BFDD-499E74B3365B}">
      <dgm:prSet/>
      <dgm:spPr/>
      <dgm:t>
        <a:bodyPr/>
        <a:lstStyle/>
        <a:p>
          <a:endParaRPr lang="en-US"/>
        </a:p>
      </dgm:t>
    </dgm:pt>
    <dgm:pt modelId="{0A746914-7017-42CA-804A-3B4490829595}">
      <dgm:prSet custT="1"/>
      <dgm:spPr/>
      <dgm:t>
        <a:bodyPr/>
        <a:lstStyle/>
        <a:p>
          <a:r>
            <a:rPr lang="zh-TW" sz="2000" b="1"/>
            <a:t>拍攝基本技巧：角度、光線、穩定度、安全守則</a:t>
          </a:r>
          <a:endParaRPr lang="en-US" sz="2000" b="1"/>
        </a:p>
      </dgm:t>
    </dgm:pt>
    <dgm:pt modelId="{4E6C8A54-DC2A-43F7-9003-670C76E873F4}" type="parTrans" cxnId="{92DC8DD5-A787-4C8F-B21C-4F9DF2661C2C}">
      <dgm:prSet/>
      <dgm:spPr/>
      <dgm:t>
        <a:bodyPr/>
        <a:lstStyle/>
        <a:p>
          <a:endParaRPr lang="en-US"/>
        </a:p>
      </dgm:t>
    </dgm:pt>
    <dgm:pt modelId="{916C0ED9-4963-40CB-A635-820139C21C2B}" type="sibTrans" cxnId="{92DC8DD5-A787-4C8F-B21C-4F9DF2661C2C}">
      <dgm:prSet/>
      <dgm:spPr/>
      <dgm:t>
        <a:bodyPr/>
        <a:lstStyle/>
        <a:p>
          <a:endParaRPr lang="en-US"/>
        </a:p>
      </dgm:t>
    </dgm:pt>
    <dgm:pt modelId="{8B25D468-2DA3-4432-A1D4-6CEF6729FC27}" type="pres">
      <dgm:prSet presAssocID="{04146298-6191-461C-8318-8DC14CAA4F1E}" presName="linear" presStyleCnt="0">
        <dgm:presLayoutVars>
          <dgm:dir/>
          <dgm:animLvl val="lvl"/>
          <dgm:resizeHandles val="exact"/>
        </dgm:presLayoutVars>
      </dgm:prSet>
      <dgm:spPr/>
    </dgm:pt>
    <dgm:pt modelId="{30F4E3DF-673E-47DE-8861-3618226626B8}" type="pres">
      <dgm:prSet presAssocID="{629E6F6A-C132-404A-8DB8-86EA109B1E99}" presName="parentLin" presStyleCnt="0"/>
      <dgm:spPr/>
    </dgm:pt>
    <dgm:pt modelId="{3D0085D7-41B3-4A7A-A91F-8B0E76382FF8}" type="pres">
      <dgm:prSet presAssocID="{629E6F6A-C132-404A-8DB8-86EA109B1E99}" presName="parentLeftMargin" presStyleLbl="node1" presStyleIdx="0" presStyleCnt="5"/>
      <dgm:spPr/>
    </dgm:pt>
    <dgm:pt modelId="{E540A572-F757-4FE7-B429-2D49BF725D1E}" type="pres">
      <dgm:prSet presAssocID="{629E6F6A-C132-404A-8DB8-86EA109B1E99}" presName="parentText" presStyleLbl="node1" presStyleIdx="0" presStyleCnt="5" custScaleX="130514" custScaleY="68549">
        <dgm:presLayoutVars>
          <dgm:chMax val="0"/>
          <dgm:bulletEnabled val="1"/>
        </dgm:presLayoutVars>
      </dgm:prSet>
      <dgm:spPr/>
    </dgm:pt>
    <dgm:pt modelId="{06EE27CC-17A3-47B6-9983-A915E525F9BE}" type="pres">
      <dgm:prSet presAssocID="{629E6F6A-C132-404A-8DB8-86EA109B1E99}" presName="negativeSpace" presStyleCnt="0"/>
      <dgm:spPr/>
    </dgm:pt>
    <dgm:pt modelId="{4DE04167-58B4-433B-8AA8-B9155654574D}" type="pres">
      <dgm:prSet presAssocID="{629E6F6A-C132-404A-8DB8-86EA109B1E99}" presName="childText" presStyleLbl="conFgAcc1" presStyleIdx="0" presStyleCnt="5">
        <dgm:presLayoutVars>
          <dgm:bulletEnabled val="1"/>
        </dgm:presLayoutVars>
      </dgm:prSet>
      <dgm:spPr/>
    </dgm:pt>
    <dgm:pt modelId="{CCAFFF6E-B4B1-4076-84B3-D7953E542D83}" type="pres">
      <dgm:prSet presAssocID="{88E63DC9-1FF6-4013-88A6-23838432E872}" presName="spaceBetweenRectangles" presStyleCnt="0"/>
      <dgm:spPr/>
    </dgm:pt>
    <dgm:pt modelId="{E0CD1B3A-78F0-40BB-B43A-B59963E35DE4}" type="pres">
      <dgm:prSet presAssocID="{35A9AFDA-6A94-417C-89E4-1FAC92081FA3}" presName="parentLin" presStyleCnt="0"/>
      <dgm:spPr/>
    </dgm:pt>
    <dgm:pt modelId="{ED399402-5E86-4835-B48D-DCE2A124E745}" type="pres">
      <dgm:prSet presAssocID="{35A9AFDA-6A94-417C-89E4-1FAC92081FA3}" presName="parentLeftMargin" presStyleLbl="node1" presStyleIdx="0" presStyleCnt="5"/>
      <dgm:spPr/>
    </dgm:pt>
    <dgm:pt modelId="{B6F213B7-43AF-4685-B650-7DF0E8F57A86}" type="pres">
      <dgm:prSet presAssocID="{35A9AFDA-6A94-417C-89E4-1FAC92081FA3}" presName="parentText" presStyleLbl="node1" presStyleIdx="1" presStyleCnt="5" custScaleX="130514" custScaleY="68549">
        <dgm:presLayoutVars>
          <dgm:chMax val="0"/>
          <dgm:bulletEnabled val="1"/>
        </dgm:presLayoutVars>
      </dgm:prSet>
      <dgm:spPr/>
    </dgm:pt>
    <dgm:pt modelId="{F34CC342-7B04-4D51-B659-77E9BAF3D32A}" type="pres">
      <dgm:prSet presAssocID="{35A9AFDA-6A94-417C-89E4-1FAC92081FA3}" presName="negativeSpace" presStyleCnt="0"/>
      <dgm:spPr/>
    </dgm:pt>
    <dgm:pt modelId="{0BC76936-A7A1-48C9-80D5-072E91362CDE}" type="pres">
      <dgm:prSet presAssocID="{35A9AFDA-6A94-417C-89E4-1FAC92081FA3}" presName="childText" presStyleLbl="conFgAcc1" presStyleIdx="1" presStyleCnt="5">
        <dgm:presLayoutVars>
          <dgm:bulletEnabled val="1"/>
        </dgm:presLayoutVars>
      </dgm:prSet>
      <dgm:spPr/>
    </dgm:pt>
    <dgm:pt modelId="{7181FD55-137A-4EF6-9AA7-DE8E4BA07C2A}" type="pres">
      <dgm:prSet presAssocID="{EC90F60B-FFB7-4CF5-A411-6B134019CA00}" presName="spaceBetweenRectangles" presStyleCnt="0"/>
      <dgm:spPr/>
    </dgm:pt>
    <dgm:pt modelId="{F878CA21-D2D6-48BE-8EFE-90221F6248F2}" type="pres">
      <dgm:prSet presAssocID="{3C210D2F-D02C-4256-98C4-311ACCB26711}" presName="parentLin" presStyleCnt="0"/>
      <dgm:spPr/>
    </dgm:pt>
    <dgm:pt modelId="{4FF76DD6-0198-495F-A7B2-10007F5C9BF9}" type="pres">
      <dgm:prSet presAssocID="{3C210D2F-D02C-4256-98C4-311ACCB26711}" presName="parentLeftMargin" presStyleLbl="node1" presStyleIdx="1" presStyleCnt="5"/>
      <dgm:spPr/>
    </dgm:pt>
    <dgm:pt modelId="{03FDBCCD-4C6B-4939-AA20-5B70070C4AE9}" type="pres">
      <dgm:prSet presAssocID="{3C210D2F-D02C-4256-98C4-311ACCB26711}" presName="parentText" presStyleLbl="node1" presStyleIdx="2" presStyleCnt="5" custScaleX="130514" custScaleY="68549">
        <dgm:presLayoutVars>
          <dgm:chMax val="0"/>
          <dgm:bulletEnabled val="1"/>
        </dgm:presLayoutVars>
      </dgm:prSet>
      <dgm:spPr/>
    </dgm:pt>
    <dgm:pt modelId="{216AB681-92BB-49FD-AF71-084D4ECBF22C}" type="pres">
      <dgm:prSet presAssocID="{3C210D2F-D02C-4256-98C4-311ACCB26711}" presName="negativeSpace" presStyleCnt="0"/>
      <dgm:spPr/>
    </dgm:pt>
    <dgm:pt modelId="{0A7999D2-0E8F-4A61-98A9-937D8BAE0868}" type="pres">
      <dgm:prSet presAssocID="{3C210D2F-D02C-4256-98C4-311ACCB26711}" presName="childText" presStyleLbl="conFgAcc1" presStyleIdx="2" presStyleCnt="5">
        <dgm:presLayoutVars>
          <dgm:bulletEnabled val="1"/>
        </dgm:presLayoutVars>
      </dgm:prSet>
      <dgm:spPr/>
    </dgm:pt>
    <dgm:pt modelId="{8FA33481-CD10-4DA1-9D41-E108DA83F005}" type="pres">
      <dgm:prSet presAssocID="{C3E30851-56A1-4A0F-82D4-24AD52BDF4FC}" presName="spaceBetweenRectangles" presStyleCnt="0"/>
      <dgm:spPr/>
    </dgm:pt>
    <dgm:pt modelId="{D6EC42FB-3447-4748-AA98-76A974C2E934}" type="pres">
      <dgm:prSet presAssocID="{17FE4D06-C75D-464F-80DC-F43230796A7D}" presName="parentLin" presStyleCnt="0"/>
      <dgm:spPr/>
    </dgm:pt>
    <dgm:pt modelId="{62855A07-04CC-4B1A-8851-C2D5C1C0B74B}" type="pres">
      <dgm:prSet presAssocID="{17FE4D06-C75D-464F-80DC-F43230796A7D}" presName="parentLeftMargin" presStyleLbl="node1" presStyleIdx="2" presStyleCnt="5"/>
      <dgm:spPr/>
    </dgm:pt>
    <dgm:pt modelId="{05813C03-3C67-4C3A-8DCF-6A40A09A0E3F}" type="pres">
      <dgm:prSet presAssocID="{17FE4D06-C75D-464F-80DC-F43230796A7D}" presName="parentText" presStyleLbl="node1" presStyleIdx="3" presStyleCnt="5" custScaleX="130514" custScaleY="68549">
        <dgm:presLayoutVars>
          <dgm:chMax val="0"/>
          <dgm:bulletEnabled val="1"/>
        </dgm:presLayoutVars>
      </dgm:prSet>
      <dgm:spPr/>
    </dgm:pt>
    <dgm:pt modelId="{ECC6CA6C-1FDE-40CF-9700-5EDAA1DB15EA}" type="pres">
      <dgm:prSet presAssocID="{17FE4D06-C75D-464F-80DC-F43230796A7D}" presName="negativeSpace" presStyleCnt="0"/>
      <dgm:spPr/>
    </dgm:pt>
    <dgm:pt modelId="{40FDE69C-DEBA-4E30-8348-A559911498DF}" type="pres">
      <dgm:prSet presAssocID="{17FE4D06-C75D-464F-80DC-F43230796A7D}" presName="childText" presStyleLbl="conFgAcc1" presStyleIdx="3" presStyleCnt="5">
        <dgm:presLayoutVars>
          <dgm:bulletEnabled val="1"/>
        </dgm:presLayoutVars>
      </dgm:prSet>
      <dgm:spPr/>
    </dgm:pt>
    <dgm:pt modelId="{A1FDE65A-EBD0-4DDE-B33C-4520AA3403E6}" type="pres">
      <dgm:prSet presAssocID="{EA1F2679-EE23-4888-8184-889448772ED9}" presName="spaceBetweenRectangles" presStyleCnt="0"/>
      <dgm:spPr/>
    </dgm:pt>
    <dgm:pt modelId="{3BA5BBE9-00EF-47EF-8C26-F2BF94F6C5C0}" type="pres">
      <dgm:prSet presAssocID="{0A746914-7017-42CA-804A-3B4490829595}" presName="parentLin" presStyleCnt="0"/>
      <dgm:spPr/>
    </dgm:pt>
    <dgm:pt modelId="{8166E363-D3CE-4D9A-A135-CF6CE9942AC9}" type="pres">
      <dgm:prSet presAssocID="{0A746914-7017-42CA-804A-3B4490829595}" presName="parentLeftMargin" presStyleLbl="node1" presStyleIdx="3" presStyleCnt="5"/>
      <dgm:spPr/>
    </dgm:pt>
    <dgm:pt modelId="{03240886-E21F-4A74-86E4-6188C413DB22}" type="pres">
      <dgm:prSet presAssocID="{0A746914-7017-42CA-804A-3B4490829595}" presName="parentText" presStyleLbl="node1" presStyleIdx="4" presStyleCnt="5" custScaleX="130514" custScaleY="68549">
        <dgm:presLayoutVars>
          <dgm:chMax val="0"/>
          <dgm:bulletEnabled val="1"/>
        </dgm:presLayoutVars>
      </dgm:prSet>
      <dgm:spPr/>
    </dgm:pt>
    <dgm:pt modelId="{BFA1CC71-991D-48ED-A245-CF9933BAF1BC}" type="pres">
      <dgm:prSet presAssocID="{0A746914-7017-42CA-804A-3B4490829595}" presName="negativeSpace" presStyleCnt="0"/>
      <dgm:spPr/>
    </dgm:pt>
    <dgm:pt modelId="{BD2D3FBF-276E-433F-8FCC-E5D4E1EE3585}" type="pres">
      <dgm:prSet presAssocID="{0A746914-7017-42CA-804A-3B4490829595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9B7EB601-C750-4B16-83D9-2E96BB82A7EF}" srcId="{04146298-6191-461C-8318-8DC14CAA4F1E}" destId="{3C210D2F-D02C-4256-98C4-311ACCB26711}" srcOrd="2" destOrd="0" parTransId="{08C55FCA-5333-4F23-AC5A-417475636B00}" sibTransId="{C3E30851-56A1-4A0F-82D4-24AD52BDF4FC}"/>
    <dgm:cxn modelId="{7FC14B02-B500-48D9-A575-C2255356ED26}" type="presOf" srcId="{629E6F6A-C132-404A-8DB8-86EA109B1E99}" destId="{E540A572-F757-4FE7-B429-2D49BF725D1E}" srcOrd="1" destOrd="0" presId="urn:microsoft.com/office/officeart/2005/8/layout/list1"/>
    <dgm:cxn modelId="{27D0C80B-6286-4D71-A9FB-C44674932D11}" type="presOf" srcId="{17DCBD27-62B2-49A3-8DFA-C597BC4C9C12}" destId="{0BC76936-A7A1-48C9-80D5-072E91362CDE}" srcOrd="0" destOrd="1" presId="urn:microsoft.com/office/officeart/2005/8/layout/list1"/>
    <dgm:cxn modelId="{B2C4F41B-0E48-4673-A06B-4FA254CFFC09}" type="presOf" srcId="{04146298-6191-461C-8318-8DC14CAA4F1E}" destId="{8B25D468-2DA3-4432-A1D4-6CEF6729FC27}" srcOrd="0" destOrd="0" presId="urn:microsoft.com/office/officeart/2005/8/layout/list1"/>
    <dgm:cxn modelId="{312F432E-FEDD-459E-80F5-47D9D3D5FB21}" srcId="{35A9AFDA-6A94-417C-89E4-1FAC92081FA3}" destId="{17DCBD27-62B2-49A3-8DFA-C597BC4C9C12}" srcOrd="1" destOrd="0" parTransId="{C51254DA-4FC3-4C0F-8710-872B4F26C4C2}" sibTransId="{54A8B584-6FCB-4FCA-A6D1-3877B0C7CCCC}"/>
    <dgm:cxn modelId="{A757C92E-EB77-4D9D-BABA-7936206471E4}" type="presOf" srcId="{40B1ADCE-037D-4D75-B63F-B599C459EE4E}" destId="{0BC76936-A7A1-48C9-80D5-072E91362CDE}" srcOrd="0" destOrd="2" presId="urn:microsoft.com/office/officeart/2005/8/layout/list1"/>
    <dgm:cxn modelId="{C4AA7130-140E-44EA-BD14-0B1EDF5E7454}" srcId="{35A9AFDA-6A94-417C-89E4-1FAC92081FA3}" destId="{40B1ADCE-037D-4D75-B63F-B599C459EE4E}" srcOrd="2" destOrd="0" parTransId="{2112FDD1-5863-40E0-B86D-0D27F9EE8F4D}" sibTransId="{7F64B5DF-CEA7-4336-A6A4-419F83A77FAB}"/>
    <dgm:cxn modelId="{B9035E32-EEDE-4AB3-B0F0-6C101092D641}" srcId="{35A9AFDA-6A94-417C-89E4-1FAC92081FA3}" destId="{7FB6BCAC-EC32-4948-911D-7D18D0912891}" srcOrd="0" destOrd="0" parTransId="{52DC01A5-3493-4A23-B5A5-9595FE85316E}" sibTransId="{2D19EA45-BAFF-4518-B6AC-5B7F044ECAF0}"/>
    <dgm:cxn modelId="{F7E3C860-A34B-4489-A513-DC919028D3EB}" srcId="{35A9AFDA-6A94-417C-89E4-1FAC92081FA3}" destId="{4F688AA3-5E0E-4E33-B04F-621D0E2C87B0}" srcOrd="3" destOrd="0" parTransId="{98495306-30A0-4F55-8820-5272F9869494}" sibTransId="{58A82C4B-2A61-48D1-8237-DC631A61B8C4}"/>
    <dgm:cxn modelId="{ABF5F864-27A4-408B-BD63-FD568B83B581}" type="presOf" srcId="{629E6F6A-C132-404A-8DB8-86EA109B1E99}" destId="{3D0085D7-41B3-4A7A-A91F-8B0E76382FF8}" srcOrd="0" destOrd="0" presId="urn:microsoft.com/office/officeart/2005/8/layout/list1"/>
    <dgm:cxn modelId="{527D0C4C-E671-43BA-BBBD-425F5642A95B}" type="presOf" srcId="{3C210D2F-D02C-4256-98C4-311ACCB26711}" destId="{4FF76DD6-0198-495F-A7B2-10007F5C9BF9}" srcOrd="0" destOrd="0" presId="urn:microsoft.com/office/officeart/2005/8/layout/list1"/>
    <dgm:cxn modelId="{50BC7C4C-FE18-4ABF-AD69-15EDDA652AF6}" type="presOf" srcId="{0A746914-7017-42CA-804A-3B4490829595}" destId="{8166E363-D3CE-4D9A-A135-CF6CE9942AC9}" srcOrd="0" destOrd="0" presId="urn:microsoft.com/office/officeart/2005/8/layout/list1"/>
    <dgm:cxn modelId="{349A3A93-9E80-46AC-BACE-653C42A42737}" type="presOf" srcId="{4F688AA3-5E0E-4E33-B04F-621D0E2C87B0}" destId="{0BC76936-A7A1-48C9-80D5-072E91362CDE}" srcOrd="0" destOrd="3" presId="urn:microsoft.com/office/officeart/2005/8/layout/list1"/>
    <dgm:cxn modelId="{A2281AA9-C05C-4665-B589-697C2B3D2A43}" type="presOf" srcId="{17FE4D06-C75D-464F-80DC-F43230796A7D}" destId="{62855A07-04CC-4B1A-8851-C2D5C1C0B74B}" srcOrd="0" destOrd="0" presId="urn:microsoft.com/office/officeart/2005/8/layout/list1"/>
    <dgm:cxn modelId="{5E3B1BBC-8C33-4424-ABD2-40E7A4F7A26C}" srcId="{04146298-6191-461C-8318-8DC14CAA4F1E}" destId="{629E6F6A-C132-404A-8DB8-86EA109B1E99}" srcOrd="0" destOrd="0" parTransId="{A361401F-5426-4809-9960-B70EC010D24E}" sibTransId="{88E63DC9-1FF6-4013-88A6-23838432E872}"/>
    <dgm:cxn modelId="{17027FC3-A3CD-4944-94AF-2E2157A16652}" type="presOf" srcId="{17FE4D06-C75D-464F-80DC-F43230796A7D}" destId="{05813C03-3C67-4C3A-8DCF-6A40A09A0E3F}" srcOrd="1" destOrd="0" presId="urn:microsoft.com/office/officeart/2005/8/layout/list1"/>
    <dgm:cxn modelId="{A5B829C6-139F-4AB1-9F93-0A75B3BB1E69}" type="presOf" srcId="{0A746914-7017-42CA-804A-3B4490829595}" destId="{03240886-E21F-4A74-86E4-6188C413DB22}" srcOrd="1" destOrd="0" presId="urn:microsoft.com/office/officeart/2005/8/layout/list1"/>
    <dgm:cxn modelId="{92DC8DD5-A787-4C8F-B21C-4F9DF2661C2C}" srcId="{04146298-6191-461C-8318-8DC14CAA4F1E}" destId="{0A746914-7017-42CA-804A-3B4490829595}" srcOrd="4" destOrd="0" parTransId="{4E6C8A54-DC2A-43F7-9003-670C76E873F4}" sibTransId="{916C0ED9-4963-40CB-A635-820139C21C2B}"/>
    <dgm:cxn modelId="{545E2CD6-85C6-4051-9E60-A3C9D04CDC43}" type="presOf" srcId="{35A9AFDA-6A94-417C-89E4-1FAC92081FA3}" destId="{ED399402-5E86-4835-B48D-DCE2A124E745}" srcOrd="0" destOrd="0" presId="urn:microsoft.com/office/officeart/2005/8/layout/list1"/>
    <dgm:cxn modelId="{C63D20DF-1EAF-4947-9AD0-72661BB7164F}" type="presOf" srcId="{3C210D2F-D02C-4256-98C4-311ACCB26711}" destId="{03FDBCCD-4C6B-4939-AA20-5B70070C4AE9}" srcOrd="1" destOrd="0" presId="urn:microsoft.com/office/officeart/2005/8/layout/list1"/>
    <dgm:cxn modelId="{C1CE2BE1-B4D6-4A43-8440-C47F98C774D5}" type="presOf" srcId="{7FB6BCAC-EC32-4948-911D-7D18D0912891}" destId="{0BC76936-A7A1-48C9-80D5-072E91362CDE}" srcOrd="0" destOrd="0" presId="urn:microsoft.com/office/officeart/2005/8/layout/list1"/>
    <dgm:cxn modelId="{A11134E3-C054-488B-BFDD-499E74B3365B}" srcId="{04146298-6191-461C-8318-8DC14CAA4F1E}" destId="{17FE4D06-C75D-464F-80DC-F43230796A7D}" srcOrd="3" destOrd="0" parTransId="{FD7A2B81-358F-4871-92B7-DCE311735C18}" sibTransId="{EA1F2679-EE23-4888-8184-889448772ED9}"/>
    <dgm:cxn modelId="{81B370EA-6AD5-450B-B7BC-E368454551DC}" type="presOf" srcId="{35A9AFDA-6A94-417C-89E4-1FAC92081FA3}" destId="{B6F213B7-43AF-4685-B650-7DF0E8F57A86}" srcOrd="1" destOrd="0" presId="urn:microsoft.com/office/officeart/2005/8/layout/list1"/>
    <dgm:cxn modelId="{00F039FC-B228-4F5D-A2D4-87554F7B2AAB}" srcId="{04146298-6191-461C-8318-8DC14CAA4F1E}" destId="{35A9AFDA-6A94-417C-89E4-1FAC92081FA3}" srcOrd="1" destOrd="0" parTransId="{902FCCEB-A542-4CD2-AF3A-33291CB6F0E9}" sibTransId="{EC90F60B-FFB7-4CF5-A411-6B134019CA00}"/>
    <dgm:cxn modelId="{F9C4D89B-F5A5-4B42-B6AE-33960A50C99C}" type="presParOf" srcId="{8B25D468-2DA3-4432-A1D4-6CEF6729FC27}" destId="{30F4E3DF-673E-47DE-8861-3618226626B8}" srcOrd="0" destOrd="0" presId="urn:microsoft.com/office/officeart/2005/8/layout/list1"/>
    <dgm:cxn modelId="{C75A0DBA-C693-49C4-9971-E1F1BE2F2AD7}" type="presParOf" srcId="{30F4E3DF-673E-47DE-8861-3618226626B8}" destId="{3D0085D7-41B3-4A7A-A91F-8B0E76382FF8}" srcOrd="0" destOrd="0" presId="urn:microsoft.com/office/officeart/2005/8/layout/list1"/>
    <dgm:cxn modelId="{E2BEFA23-1933-4F40-9F31-02CD1073A077}" type="presParOf" srcId="{30F4E3DF-673E-47DE-8861-3618226626B8}" destId="{E540A572-F757-4FE7-B429-2D49BF725D1E}" srcOrd="1" destOrd="0" presId="urn:microsoft.com/office/officeart/2005/8/layout/list1"/>
    <dgm:cxn modelId="{B6C3CF45-5BF4-4238-BB87-4BB6E1952F77}" type="presParOf" srcId="{8B25D468-2DA3-4432-A1D4-6CEF6729FC27}" destId="{06EE27CC-17A3-47B6-9983-A915E525F9BE}" srcOrd="1" destOrd="0" presId="urn:microsoft.com/office/officeart/2005/8/layout/list1"/>
    <dgm:cxn modelId="{D8CF0463-EFEA-407C-AE9D-CC6AF83075A2}" type="presParOf" srcId="{8B25D468-2DA3-4432-A1D4-6CEF6729FC27}" destId="{4DE04167-58B4-433B-8AA8-B9155654574D}" srcOrd="2" destOrd="0" presId="urn:microsoft.com/office/officeart/2005/8/layout/list1"/>
    <dgm:cxn modelId="{ABF6759E-DE35-44BB-821C-1BBC4331416D}" type="presParOf" srcId="{8B25D468-2DA3-4432-A1D4-6CEF6729FC27}" destId="{CCAFFF6E-B4B1-4076-84B3-D7953E542D83}" srcOrd="3" destOrd="0" presId="urn:microsoft.com/office/officeart/2005/8/layout/list1"/>
    <dgm:cxn modelId="{784DF2E8-42FF-480F-91B0-8046502A688F}" type="presParOf" srcId="{8B25D468-2DA3-4432-A1D4-6CEF6729FC27}" destId="{E0CD1B3A-78F0-40BB-B43A-B59963E35DE4}" srcOrd="4" destOrd="0" presId="urn:microsoft.com/office/officeart/2005/8/layout/list1"/>
    <dgm:cxn modelId="{3EA4F795-FE36-4A0D-8F65-A5A8ACABCCAD}" type="presParOf" srcId="{E0CD1B3A-78F0-40BB-B43A-B59963E35DE4}" destId="{ED399402-5E86-4835-B48D-DCE2A124E745}" srcOrd="0" destOrd="0" presId="urn:microsoft.com/office/officeart/2005/8/layout/list1"/>
    <dgm:cxn modelId="{03B3EB77-1DC9-4365-8656-0B88ED4213AC}" type="presParOf" srcId="{E0CD1B3A-78F0-40BB-B43A-B59963E35DE4}" destId="{B6F213B7-43AF-4685-B650-7DF0E8F57A86}" srcOrd="1" destOrd="0" presId="urn:microsoft.com/office/officeart/2005/8/layout/list1"/>
    <dgm:cxn modelId="{4ABA30C6-6D7F-4E4B-984F-CEAF1787111E}" type="presParOf" srcId="{8B25D468-2DA3-4432-A1D4-6CEF6729FC27}" destId="{F34CC342-7B04-4D51-B659-77E9BAF3D32A}" srcOrd="5" destOrd="0" presId="urn:microsoft.com/office/officeart/2005/8/layout/list1"/>
    <dgm:cxn modelId="{BB46DAC5-22CA-44A8-A38C-E90E8CB6E4AE}" type="presParOf" srcId="{8B25D468-2DA3-4432-A1D4-6CEF6729FC27}" destId="{0BC76936-A7A1-48C9-80D5-072E91362CDE}" srcOrd="6" destOrd="0" presId="urn:microsoft.com/office/officeart/2005/8/layout/list1"/>
    <dgm:cxn modelId="{08AB0741-C0A5-45C0-94E5-97D97FE64971}" type="presParOf" srcId="{8B25D468-2DA3-4432-A1D4-6CEF6729FC27}" destId="{7181FD55-137A-4EF6-9AA7-DE8E4BA07C2A}" srcOrd="7" destOrd="0" presId="urn:microsoft.com/office/officeart/2005/8/layout/list1"/>
    <dgm:cxn modelId="{95D9577D-5398-4160-8907-D455E6688C61}" type="presParOf" srcId="{8B25D468-2DA3-4432-A1D4-6CEF6729FC27}" destId="{F878CA21-D2D6-48BE-8EFE-90221F6248F2}" srcOrd="8" destOrd="0" presId="urn:microsoft.com/office/officeart/2005/8/layout/list1"/>
    <dgm:cxn modelId="{F35C24AA-4D5C-4009-8905-1AEA418D3AA6}" type="presParOf" srcId="{F878CA21-D2D6-48BE-8EFE-90221F6248F2}" destId="{4FF76DD6-0198-495F-A7B2-10007F5C9BF9}" srcOrd="0" destOrd="0" presId="urn:microsoft.com/office/officeart/2005/8/layout/list1"/>
    <dgm:cxn modelId="{6880A057-B58A-4397-8490-F9FA428A4C2F}" type="presParOf" srcId="{F878CA21-D2D6-48BE-8EFE-90221F6248F2}" destId="{03FDBCCD-4C6B-4939-AA20-5B70070C4AE9}" srcOrd="1" destOrd="0" presId="urn:microsoft.com/office/officeart/2005/8/layout/list1"/>
    <dgm:cxn modelId="{79D9AA8D-0AA9-4BB5-A57B-82E7F2A659E9}" type="presParOf" srcId="{8B25D468-2DA3-4432-A1D4-6CEF6729FC27}" destId="{216AB681-92BB-49FD-AF71-084D4ECBF22C}" srcOrd="9" destOrd="0" presId="urn:microsoft.com/office/officeart/2005/8/layout/list1"/>
    <dgm:cxn modelId="{99D9B9EC-4DCC-4B98-8BD5-9BDEE6659697}" type="presParOf" srcId="{8B25D468-2DA3-4432-A1D4-6CEF6729FC27}" destId="{0A7999D2-0E8F-4A61-98A9-937D8BAE0868}" srcOrd="10" destOrd="0" presId="urn:microsoft.com/office/officeart/2005/8/layout/list1"/>
    <dgm:cxn modelId="{EF00EC6F-3F3C-4AC8-A105-09121B989C1F}" type="presParOf" srcId="{8B25D468-2DA3-4432-A1D4-6CEF6729FC27}" destId="{8FA33481-CD10-4DA1-9D41-E108DA83F005}" srcOrd="11" destOrd="0" presId="urn:microsoft.com/office/officeart/2005/8/layout/list1"/>
    <dgm:cxn modelId="{2337C688-6ED7-4A80-B251-E22FF0D34994}" type="presParOf" srcId="{8B25D468-2DA3-4432-A1D4-6CEF6729FC27}" destId="{D6EC42FB-3447-4748-AA98-76A974C2E934}" srcOrd="12" destOrd="0" presId="urn:microsoft.com/office/officeart/2005/8/layout/list1"/>
    <dgm:cxn modelId="{E744C75E-E98F-4DB0-B6CE-F81185D6C40B}" type="presParOf" srcId="{D6EC42FB-3447-4748-AA98-76A974C2E934}" destId="{62855A07-04CC-4B1A-8851-C2D5C1C0B74B}" srcOrd="0" destOrd="0" presId="urn:microsoft.com/office/officeart/2005/8/layout/list1"/>
    <dgm:cxn modelId="{4C0ED94F-9317-4799-93B3-10E76BFE1B4A}" type="presParOf" srcId="{D6EC42FB-3447-4748-AA98-76A974C2E934}" destId="{05813C03-3C67-4C3A-8DCF-6A40A09A0E3F}" srcOrd="1" destOrd="0" presId="urn:microsoft.com/office/officeart/2005/8/layout/list1"/>
    <dgm:cxn modelId="{0D09B0A4-C729-47B5-ADA8-AC71680687C7}" type="presParOf" srcId="{8B25D468-2DA3-4432-A1D4-6CEF6729FC27}" destId="{ECC6CA6C-1FDE-40CF-9700-5EDAA1DB15EA}" srcOrd="13" destOrd="0" presId="urn:microsoft.com/office/officeart/2005/8/layout/list1"/>
    <dgm:cxn modelId="{EC498503-B46F-468A-9FFB-D6295C2378B8}" type="presParOf" srcId="{8B25D468-2DA3-4432-A1D4-6CEF6729FC27}" destId="{40FDE69C-DEBA-4E30-8348-A559911498DF}" srcOrd="14" destOrd="0" presId="urn:microsoft.com/office/officeart/2005/8/layout/list1"/>
    <dgm:cxn modelId="{CA76E87C-DDB2-4B05-B81C-2D02452C383A}" type="presParOf" srcId="{8B25D468-2DA3-4432-A1D4-6CEF6729FC27}" destId="{A1FDE65A-EBD0-4DDE-B33C-4520AA3403E6}" srcOrd="15" destOrd="0" presId="urn:microsoft.com/office/officeart/2005/8/layout/list1"/>
    <dgm:cxn modelId="{2190306B-E5BA-4717-8EAA-740305873916}" type="presParOf" srcId="{8B25D468-2DA3-4432-A1D4-6CEF6729FC27}" destId="{3BA5BBE9-00EF-47EF-8C26-F2BF94F6C5C0}" srcOrd="16" destOrd="0" presId="urn:microsoft.com/office/officeart/2005/8/layout/list1"/>
    <dgm:cxn modelId="{534DA941-A6C6-43B5-96C8-E0C743808562}" type="presParOf" srcId="{3BA5BBE9-00EF-47EF-8C26-F2BF94F6C5C0}" destId="{8166E363-D3CE-4D9A-A135-CF6CE9942AC9}" srcOrd="0" destOrd="0" presId="urn:microsoft.com/office/officeart/2005/8/layout/list1"/>
    <dgm:cxn modelId="{EF2B9043-F5A6-47BD-A81D-8064215BD4EF}" type="presParOf" srcId="{3BA5BBE9-00EF-47EF-8C26-F2BF94F6C5C0}" destId="{03240886-E21F-4A74-86E4-6188C413DB22}" srcOrd="1" destOrd="0" presId="urn:microsoft.com/office/officeart/2005/8/layout/list1"/>
    <dgm:cxn modelId="{339D57A6-2E2F-4B88-9961-B7CCAA47C986}" type="presParOf" srcId="{8B25D468-2DA3-4432-A1D4-6CEF6729FC27}" destId="{BFA1CC71-991D-48ED-A245-CF9933BAF1BC}" srcOrd="17" destOrd="0" presId="urn:microsoft.com/office/officeart/2005/8/layout/list1"/>
    <dgm:cxn modelId="{8622A665-3219-4DEA-83D4-D8F98C312807}" type="presParOf" srcId="{8B25D468-2DA3-4432-A1D4-6CEF6729FC27}" destId="{BD2D3FBF-276E-433F-8FCC-E5D4E1EE3585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ABD5904-E2EE-4E8F-B30F-D72CFEBA182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35B1303-81B3-48FC-BB4B-895FA5FDEB80}">
      <dgm:prSet/>
      <dgm:spPr/>
      <dgm:t>
        <a:bodyPr/>
        <a:lstStyle/>
        <a:p>
          <a:r>
            <a:rPr lang="zh-TW"/>
            <a:t>目的：呈現幼兒互動與學習狀態，讓家長與觀眾看見真實成長情境。</a:t>
          </a:r>
          <a:endParaRPr lang="en-US"/>
        </a:p>
      </dgm:t>
    </dgm:pt>
    <dgm:pt modelId="{90D9041A-58FA-485B-8EE5-D2B0DDAB2659}" type="parTrans" cxnId="{07341CF8-9D6E-48D2-8E0D-7A2C44BDCE94}">
      <dgm:prSet/>
      <dgm:spPr/>
      <dgm:t>
        <a:bodyPr/>
        <a:lstStyle/>
        <a:p>
          <a:endParaRPr lang="en-US"/>
        </a:p>
      </dgm:t>
    </dgm:pt>
    <dgm:pt modelId="{F5731C9A-6696-4FE8-87BA-1360AE8B30C7}" type="sibTrans" cxnId="{07341CF8-9D6E-48D2-8E0D-7A2C44BDCE94}">
      <dgm:prSet/>
      <dgm:spPr/>
      <dgm:t>
        <a:bodyPr/>
        <a:lstStyle/>
        <a:p>
          <a:endParaRPr lang="en-US"/>
        </a:p>
      </dgm:t>
    </dgm:pt>
    <dgm:pt modelId="{39219CB0-F417-4180-8A32-371CD5407721}">
      <dgm:prSet/>
      <dgm:spPr/>
      <dgm:t>
        <a:bodyPr/>
        <a:lstStyle/>
        <a:p>
          <a:r>
            <a:rPr lang="zh-TW"/>
            <a:t>記錄孩子日常</a:t>
          </a:r>
          <a:endParaRPr lang="en-US"/>
        </a:p>
      </dgm:t>
    </dgm:pt>
    <dgm:pt modelId="{3375CB4D-7BF7-4CB0-960C-1F8F99ACAF7B}" type="parTrans" cxnId="{D664F308-8DD6-4DA0-84FD-3246CDB5FC10}">
      <dgm:prSet/>
      <dgm:spPr/>
      <dgm:t>
        <a:bodyPr/>
        <a:lstStyle/>
        <a:p>
          <a:endParaRPr lang="en-US"/>
        </a:p>
      </dgm:t>
    </dgm:pt>
    <dgm:pt modelId="{30323946-A231-4518-887B-5CD60047C84C}" type="sibTrans" cxnId="{D664F308-8DD6-4DA0-84FD-3246CDB5FC10}">
      <dgm:prSet/>
      <dgm:spPr/>
      <dgm:t>
        <a:bodyPr/>
        <a:lstStyle/>
        <a:p>
          <a:endParaRPr lang="en-US"/>
        </a:p>
      </dgm:t>
    </dgm:pt>
    <dgm:pt modelId="{211F55B0-855D-4C83-8028-5CDC1FF36352}">
      <dgm:prSet/>
      <dgm:spPr/>
      <dgm:t>
        <a:bodyPr/>
        <a:lstStyle/>
        <a:p>
          <a:r>
            <a:rPr lang="zh-TW"/>
            <a:t>團體遊戲互動</a:t>
          </a:r>
          <a:endParaRPr lang="en-US"/>
        </a:p>
      </dgm:t>
    </dgm:pt>
    <dgm:pt modelId="{2E9DE832-28CD-4987-9465-BAE6F5CF94E0}" type="parTrans" cxnId="{E1B0D6C2-740B-4BAC-9CA2-F24C7C1B1314}">
      <dgm:prSet/>
      <dgm:spPr/>
      <dgm:t>
        <a:bodyPr/>
        <a:lstStyle/>
        <a:p>
          <a:endParaRPr lang="en-US"/>
        </a:p>
      </dgm:t>
    </dgm:pt>
    <dgm:pt modelId="{01DC239A-F2B7-4B28-A720-2BC07B80C1FA}" type="sibTrans" cxnId="{E1B0D6C2-740B-4BAC-9CA2-F24C7C1B1314}">
      <dgm:prSet/>
      <dgm:spPr/>
      <dgm:t>
        <a:bodyPr/>
        <a:lstStyle/>
        <a:p>
          <a:endParaRPr lang="en-US"/>
        </a:p>
      </dgm:t>
    </dgm:pt>
    <dgm:pt modelId="{1FC8D711-7A57-4BFD-842F-C46071C3D2DA}">
      <dgm:prSet/>
      <dgm:spPr/>
      <dgm:t>
        <a:bodyPr/>
        <a:lstStyle/>
        <a:p>
          <a:r>
            <a:rPr lang="zh-TW" dirty="0"/>
            <a:t>孩子講故事／回答問題</a:t>
          </a:r>
          <a:endParaRPr lang="en-US" dirty="0"/>
        </a:p>
      </dgm:t>
    </dgm:pt>
    <dgm:pt modelId="{E2151EE5-5F3C-4C53-8DA3-B291A4196F3B}" type="parTrans" cxnId="{2272DC23-9FEF-4F08-A630-BC133C8981B5}">
      <dgm:prSet/>
      <dgm:spPr/>
      <dgm:t>
        <a:bodyPr/>
        <a:lstStyle/>
        <a:p>
          <a:endParaRPr lang="en-US"/>
        </a:p>
      </dgm:t>
    </dgm:pt>
    <dgm:pt modelId="{6FA87771-C5E3-4B82-8028-2281D08220AD}" type="sibTrans" cxnId="{2272DC23-9FEF-4F08-A630-BC133C8981B5}">
      <dgm:prSet/>
      <dgm:spPr/>
      <dgm:t>
        <a:bodyPr/>
        <a:lstStyle/>
        <a:p>
          <a:endParaRPr lang="en-US"/>
        </a:p>
      </dgm:t>
    </dgm:pt>
    <dgm:pt modelId="{FAA5D730-3CBD-4DF5-A6C7-A6C3E3388448}">
      <dgm:prSet/>
      <dgm:spPr/>
      <dgm:t>
        <a:bodyPr/>
        <a:lstStyle/>
        <a:p>
          <a:r>
            <a:rPr lang="zh-TW"/>
            <a:t>親子活動花絮</a:t>
          </a:r>
          <a:endParaRPr lang="en-US"/>
        </a:p>
      </dgm:t>
    </dgm:pt>
    <dgm:pt modelId="{78BDCEAF-DF38-4D49-A15A-1FC8C1F144F2}" type="parTrans" cxnId="{FF877271-F643-4F59-9A52-61CCD3377CB9}">
      <dgm:prSet/>
      <dgm:spPr/>
      <dgm:t>
        <a:bodyPr/>
        <a:lstStyle/>
        <a:p>
          <a:endParaRPr lang="en-US"/>
        </a:p>
      </dgm:t>
    </dgm:pt>
    <dgm:pt modelId="{443C07EF-2753-425A-A9DB-581BF369439A}" type="sibTrans" cxnId="{FF877271-F643-4F59-9A52-61CCD3377CB9}">
      <dgm:prSet/>
      <dgm:spPr/>
      <dgm:t>
        <a:bodyPr/>
        <a:lstStyle/>
        <a:p>
          <a:endParaRPr lang="en-US"/>
        </a:p>
      </dgm:t>
    </dgm:pt>
    <dgm:pt modelId="{AADC1FB2-9E0F-4745-A1AA-59823B379A99}" type="pres">
      <dgm:prSet presAssocID="{BABD5904-E2EE-4E8F-B30F-D72CFEBA182A}" presName="linear" presStyleCnt="0">
        <dgm:presLayoutVars>
          <dgm:animLvl val="lvl"/>
          <dgm:resizeHandles val="exact"/>
        </dgm:presLayoutVars>
      </dgm:prSet>
      <dgm:spPr/>
    </dgm:pt>
    <dgm:pt modelId="{DC6CDD4B-8807-4DE2-B8CA-4330A3C73A89}" type="pres">
      <dgm:prSet presAssocID="{135B1303-81B3-48FC-BB4B-895FA5FDEB8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F30150E-67F8-47BC-9E46-72CAFD82C089}" type="pres">
      <dgm:prSet presAssocID="{F5731C9A-6696-4FE8-87BA-1360AE8B30C7}" presName="spacer" presStyleCnt="0"/>
      <dgm:spPr/>
    </dgm:pt>
    <dgm:pt modelId="{90DF2842-1952-4089-A268-7FCA9730D411}" type="pres">
      <dgm:prSet presAssocID="{39219CB0-F417-4180-8A32-371CD5407721}" presName="parentText" presStyleLbl="node1" presStyleIdx="1" presStyleCnt="2" custScaleY="56547">
        <dgm:presLayoutVars>
          <dgm:chMax val="0"/>
          <dgm:bulletEnabled val="1"/>
        </dgm:presLayoutVars>
      </dgm:prSet>
      <dgm:spPr/>
    </dgm:pt>
    <dgm:pt modelId="{178D032A-A783-4B44-A4DF-ADF9B47C3F39}" type="pres">
      <dgm:prSet presAssocID="{39219CB0-F417-4180-8A32-371CD5407721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D664F308-8DD6-4DA0-84FD-3246CDB5FC10}" srcId="{BABD5904-E2EE-4E8F-B30F-D72CFEBA182A}" destId="{39219CB0-F417-4180-8A32-371CD5407721}" srcOrd="1" destOrd="0" parTransId="{3375CB4D-7BF7-4CB0-960C-1F8F99ACAF7B}" sibTransId="{30323946-A231-4518-887B-5CD60047C84C}"/>
    <dgm:cxn modelId="{60A98610-E906-4869-BBCD-976C9D94E9EA}" type="presOf" srcId="{FAA5D730-3CBD-4DF5-A6C7-A6C3E3388448}" destId="{178D032A-A783-4B44-A4DF-ADF9B47C3F39}" srcOrd="0" destOrd="2" presId="urn:microsoft.com/office/officeart/2005/8/layout/vList2"/>
    <dgm:cxn modelId="{2272DC23-9FEF-4F08-A630-BC133C8981B5}" srcId="{39219CB0-F417-4180-8A32-371CD5407721}" destId="{1FC8D711-7A57-4BFD-842F-C46071C3D2DA}" srcOrd="1" destOrd="0" parTransId="{E2151EE5-5F3C-4C53-8DA3-B291A4196F3B}" sibTransId="{6FA87771-C5E3-4B82-8028-2281D08220AD}"/>
    <dgm:cxn modelId="{1702C96C-0CEA-40AA-B53F-22CABFA619FF}" type="presOf" srcId="{1FC8D711-7A57-4BFD-842F-C46071C3D2DA}" destId="{178D032A-A783-4B44-A4DF-ADF9B47C3F39}" srcOrd="0" destOrd="1" presId="urn:microsoft.com/office/officeart/2005/8/layout/vList2"/>
    <dgm:cxn modelId="{FF877271-F643-4F59-9A52-61CCD3377CB9}" srcId="{39219CB0-F417-4180-8A32-371CD5407721}" destId="{FAA5D730-3CBD-4DF5-A6C7-A6C3E3388448}" srcOrd="2" destOrd="0" parTransId="{78BDCEAF-DF38-4D49-A15A-1FC8C1F144F2}" sibTransId="{443C07EF-2753-425A-A9DB-581BF369439A}"/>
    <dgm:cxn modelId="{F5DC5E91-06D3-4752-A8D6-4FF267410177}" type="presOf" srcId="{211F55B0-855D-4C83-8028-5CDC1FF36352}" destId="{178D032A-A783-4B44-A4DF-ADF9B47C3F39}" srcOrd="0" destOrd="0" presId="urn:microsoft.com/office/officeart/2005/8/layout/vList2"/>
    <dgm:cxn modelId="{2073A0B2-4C28-47DA-80EC-648A2903BE59}" type="presOf" srcId="{39219CB0-F417-4180-8A32-371CD5407721}" destId="{90DF2842-1952-4089-A268-7FCA9730D411}" srcOrd="0" destOrd="0" presId="urn:microsoft.com/office/officeart/2005/8/layout/vList2"/>
    <dgm:cxn modelId="{383242B5-ECBC-4E83-A93D-AF08D399FD94}" type="presOf" srcId="{135B1303-81B3-48FC-BB4B-895FA5FDEB80}" destId="{DC6CDD4B-8807-4DE2-B8CA-4330A3C73A89}" srcOrd="0" destOrd="0" presId="urn:microsoft.com/office/officeart/2005/8/layout/vList2"/>
    <dgm:cxn modelId="{E1B0D6C2-740B-4BAC-9CA2-F24C7C1B1314}" srcId="{39219CB0-F417-4180-8A32-371CD5407721}" destId="{211F55B0-855D-4C83-8028-5CDC1FF36352}" srcOrd="0" destOrd="0" parTransId="{2E9DE832-28CD-4987-9465-BAE6F5CF94E0}" sibTransId="{01DC239A-F2B7-4B28-A720-2BC07B80C1FA}"/>
    <dgm:cxn modelId="{D29F21F0-4E56-487C-A8D2-DAC9D3621DFD}" type="presOf" srcId="{BABD5904-E2EE-4E8F-B30F-D72CFEBA182A}" destId="{AADC1FB2-9E0F-4745-A1AA-59823B379A99}" srcOrd="0" destOrd="0" presId="urn:microsoft.com/office/officeart/2005/8/layout/vList2"/>
    <dgm:cxn modelId="{07341CF8-9D6E-48D2-8E0D-7A2C44BDCE94}" srcId="{BABD5904-E2EE-4E8F-B30F-D72CFEBA182A}" destId="{135B1303-81B3-48FC-BB4B-895FA5FDEB80}" srcOrd="0" destOrd="0" parTransId="{90D9041A-58FA-485B-8EE5-D2B0DDAB2659}" sibTransId="{F5731C9A-6696-4FE8-87BA-1360AE8B30C7}"/>
    <dgm:cxn modelId="{1171ED07-8F5C-4D77-AFF2-5255A648C92A}" type="presParOf" srcId="{AADC1FB2-9E0F-4745-A1AA-59823B379A99}" destId="{DC6CDD4B-8807-4DE2-B8CA-4330A3C73A89}" srcOrd="0" destOrd="0" presId="urn:microsoft.com/office/officeart/2005/8/layout/vList2"/>
    <dgm:cxn modelId="{D3301EC3-4BDA-476D-801B-8B632DA0000A}" type="presParOf" srcId="{AADC1FB2-9E0F-4745-A1AA-59823B379A99}" destId="{2F30150E-67F8-47BC-9E46-72CAFD82C089}" srcOrd="1" destOrd="0" presId="urn:microsoft.com/office/officeart/2005/8/layout/vList2"/>
    <dgm:cxn modelId="{C770CF88-339E-4AEA-9691-4B02A464BC1E}" type="presParOf" srcId="{AADC1FB2-9E0F-4745-A1AA-59823B379A99}" destId="{90DF2842-1952-4089-A268-7FCA9730D411}" srcOrd="2" destOrd="0" presId="urn:microsoft.com/office/officeart/2005/8/layout/vList2"/>
    <dgm:cxn modelId="{FF0B6506-5880-461F-87F5-B5CC79FEA320}" type="presParOf" srcId="{AADC1FB2-9E0F-4745-A1AA-59823B379A99}" destId="{178D032A-A783-4B44-A4DF-ADF9B47C3F3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13DDE4-847A-4354-9186-0378A610CDBD}">
      <dsp:nvSpPr>
        <dsp:cNvPr id="0" name=""/>
        <dsp:cNvSpPr/>
      </dsp:nvSpPr>
      <dsp:spPr>
        <a:xfrm>
          <a:off x="0" y="2703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ED7303-0FD4-454A-9D60-C3EE40F8A1C1}">
      <dsp:nvSpPr>
        <dsp:cNvPr id="0" name=""/>
        <dsp:cNvSpPr/>
      </dsp:nvSpPr>
      <dsp:spPr>
        <a:xfrm>
          <a:off x="0" y="2703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200" kern="1200"/>
            <a:t>關於自媒體</a:t>
          </a:r>
          <a:endParaRPr lang="en-US" sz="3200" kern="1200"/>
        </a:p>
      </dsp:txBody>
      <dsp:txXfrm>
        <a:off x="0" y="2703"/>
        <a:ext cx="6900512" cy="921789"/>
      </dsp:txXfrm>
    </dsp:sp>
    <dsp:sp modelId="{BE84F20F-34D5-4692-81C6-315CD0C44193}">
      <dsp:nvSpPr>
        <dsp:cNvPr id="0" name=""/>
        <dsp:cNvSpPr/>
      </dsp:nvSpPr>
      <dsp:spPr>
        <a:xfrm>
          <a:off x="0" y="924492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BA87D2-244E-4A59-84D0-A68090D22A44}">
      <dsp:nvSpPr>
        <dsp:cNvPr id="0" name=""/>
        <dsp:cNvSpPr/>
      </dsp:nvSpPr>
      <dsp:spPr>
        <a:xfrm>
          <a:off x="0" y="924492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200" kern="1200" dirty="0"/>
            <a:t>幼兒保育與自媒體的結合</a:t>
          </a:r>
          <a:endParaRPr lang="en-US" sz="3200" kern="1200" dirty="0"/>
        </a:p>
      </dsp:txBody>
      <dsp:txXfrm>
        <a:off x="0" y="924492"/>
        <a:ext cx="6900512" cy="921789"/>
      </dsp:txXfrm>
    </dsp:sp>
    <dsp:sp modelId="{997CE134-C21F-4D5F-8D10-1A2699104D01}">
      <dsp:nvSpPr>
        <dsp:cNvPr id="0" name=""/>
        <dsp:cNvSpPr/>
      </dsp:nvSpPr>
      <dsp:spPr>
        <a:xfrm>
          <a:off x="0" y="1846281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67E6E5-9F10-46B7-9E75-1F32E2AC10A6}">
      <dsp:nvSpPr>
        <dsp:cNvPr id="0" name=""/>
        <dsp:cNvSpPr/>
      </dsp:nvSpPr>
      <dsp:spPr>
        <a:xfrm>
          <a:off x="0" y="1846281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/>
            <a:t>文案與文宣設計入門</a:t>
          </a:r>
          <a:endParaRPr lang="en-US" sz="3200" kern="1200" dirty="0"/>
        </a:p>
      </dsp:txBody>
      <dsp:txXfrm>
        <a:off x="0" y="1846281"/>
        <a:ext cx="6900512" cy="921789"/>
      </dsp:txXfrm>
    </dsp:sp>
    <dsp:sp modelId="{EF4ECC27-30A1-4286-B073-E72EF7A5CDEE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8EF9EF-A268-4868-9B72-5828DE93446B}">
      <dsp:nvSpPr>
        <dsp:cNvPr id="0" name=""/>
        <dsp:cNvSpPr/>
      </dsp:nvSpPr>
      <dsp:spPr>
        <a:xfrm>
          <a:off x="0" y="2768070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200" kern="1200"/>
            <a:t>影片</a:t>
          </a:r>
          <a:r>
            <a:rPr lang="zh-TW" sz="3200" kern="1200" dirty="0"/>
            <a:t>企劃與拍攝基礎</a:t>
          </a:r>
          <a:endParaRPr lang="en-US" sz="3200" kern="1200" dirty="0"/>
        </a:p>
      </dsp:txBody>
      <dsp:txXfrm>
        <a:off x="0" y="2768070"/>
        <a:ext cx="6900512" cy="921789"/>
      </dsp:txXfrm>
    </dsp:sp>
    <dsp:sp modelId="{4ED09713-BAF2-42DA-A4AE-B49EDA65AA4A}">
      <dsp:nvSpPr>
        <dsp:cNvPr id="0" name=""/>
        <dsp:cNvSpPr/>
      </dsp:nvSpPr>
      <dsp:spPr>
        <a:xfrm>
          <a:off x="0" y="3689859"/>
          <a:ext cx="6900512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A6CB52-C384-4D9B-8E08-DED2D0BA77C8}">
      <dsp:nvSpPr>
        <dsp:cNvPr id="0" name=""/>
        <dsp:cNvSpPr/>
      </dsp:nvSpPr>
      <dsp:spPr>
        <a:xfrm>
          <a:off x="0" y="3689859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200" kern="1200" dirty="0"/>
            <a:t>影片剪輯與風格設計</a:t>
          </a:r>
          <a:endParaRPr lang="en-US" sz="3200" kern="1200" dirty="0"/>
        </a:p>
      </dsp:txBody>
      <dsp:txXfrm>
        <a:off x="0" y="3689859"/>
        <a:ext cx="6900512" cy="921789"/>
      </dsp:txXfrm>
    </dsp:sp>
    <dsp:sp modelId="{95A5B374-0242-4D6A-A180-2D9527ACE8AB}">
      <dsp:nvSpPr>
        <dsp:cNvPr id="0" name=""/>
        <dsp:cNvSpPr/>
      </dsp:nvSpPr>
      <dsp:spPr>
        <a:xfrm>
          <a:off x="0" y="4611648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B194FC-A158-4A38-B14B-AED078435CF3}">
      <dsp:nvSpPr>
        <dsp:cNvPr id="0" name=""/>
        <dsp:cNvSpPr/>
      </dsp:nvSpPr>
      <dsp:spPr>
        <a:xfrm>
          <a:off x="0" y="4611648"/>
          <a:ext cx="6900512" cy="9217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200" kern="1200" dirty="0"/>
            <a:t>自媒體平台與發布技巧</a:t>
          </a:r>
          <a:endParaRPr lang="en-US" sz="3200" kern="1200" dirty="0"/>
        </a:p>
      </dsp:txBody>
      <dsp:txXfrm>
        <a:off x="0" y="4611648"/>
        <a:ext cx="6900512" cy="92178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ED79D-AE2B-429B-9713-470477891DB8}">
      <dsp:nvSpPr>
        <dsp:cNvPr id="0" name=""/>
        <dsp:cNvSpPr/>
      </dsp:nvSpPr>
      <dsp:spPr>
        <a:xfrm>
          <a:off x="0" y="78998"/>
          <a:ext cx="6245265" cy="2152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900" kern="1200"/>
            <a:t>目的：突顯園所的教學環境品質與課程專業度。</a:t>
          </a:r>
          <a:endParaRPr lang="en-US" sz="2900" kern="1200"/>
        </a:p>
      </dsp:txBody>
      <dsp:txXfrm>
        <a:off x="105091" y="184089"/>
        <a:ext cx="6035083" cy="1942618"/>
      </dsp:txXfrm>
    </dsp:sp>
    <dsp:sp modelId="{01C30EAF-1DB2-4B60-9578-B038BE4971CC}">
      <dsp:nvSpPr>
        <dsp:cNvPr id="0" name=""/>
        <dsp:cNvSpPr/>
      </dsp:nvSpPr>
      <dsp:spPr>
        <a:xfrm>
          <a:off x="0" y="2346998"/>
          <a:ext cx="6245265" cy="92774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900" kern="1200"/>
            <a:t>記錄學習環境</a:t>
          </a:r>
          <a:endParaRPr lang="en-US" sz="2900" kern="1200"/>
        </a:p>
      </dsp:txBody>
      <dsp:txXfrm>
        <a:off x="45289" y="2392287"/>
        <a:ext cx="6154687" cy="837171"/>
      </dsp:txXfrm>
    </dsp:sp>
    <dsp:sp modelId="{B5AE53E7-8EBD-4CA2-A2D8-4D9D3EDDD99D}">
      <dsp:nvSpPr>
        <dsp:cNvPr id="0" name=""/>
        <dsp:cNvSpPr/>
      </dsp:nvSpPr>
      <dsp:spPr>
        <a:xfrm>
          <a:off x="0" y="3274748"/>
          <a:ext cx="6245265" cy="2235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287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sz="2300" kern="1200"/>
            <a:t>主題學習角落介紹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sz="2300" kern="1200"/>
            <a:t>教具使用教學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sz="2300" kern="1200"/>
            <a:t>環境清潔與安全設施</a:t>
          </a:r>
          <a:endParaRPr lang="en-US" sz="2300" kern="1200"/>
        </a:p>
      </dsp:txBody>
      <dsp:txXfrm>
        <a:off x="0" y="3274748"/>
        <a:ext cx="6245265" cy="223560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7903F4-7B24-4F04-9EF0-B8F286AA9B51}">
      <dsp:nvSpPr>
        <dsp:cNvPr id="0" name=""/>
        <dsp:cNvSpPr/>
      </dsp:nvSpPr>
      <dsp:spPr>
        <a:xfrm>
          <a:off x="0" y="38881"/>
          <a:ext cx="6245265" cy="2152800"/>
        </a:xfrm>
        <a:prstGeom prst="round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200" kern="1200" dirty="0"/>
            <a:t>目的：強化專業形象，幫助觀眾理解影片內容。</a:t>
          </a:r>
          <a:endParaRPr lang="en-US" sz="3200" kern="1200" dirty="0"/>
        </a:p>
      </dsp:txBody>
      <dsp:txXfrm>
        <a:off x="105091" y="143972"/>
        <a:ext cx="6035083" cy="1942618"/>
      </dsp:txXfrm>
    </dsp:sp>
    <dsp:sp modelId="{0E19AF14-8BB5-4C74-8392-8CBA347C17D9}">
      <dsp:nvSpPr>
        <dsp:cNvPr id="0" name=""/>
        <dsp:cNvSpPr/>
      </dsp:nvSpPr>
      <dsp:spPr>
        <a:xfrm>
          <a:off x="0" y="2306881"/>
          <a:ext cx="6245265" cy="1007984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200" kern="1200"/>
            <a:t>表達影片重點</a:t>
          </a:r>
          <a:endParaRPr lang="en-US" sz="3200" kern="1200"/>
        </a:p>
      </dsp:txBody>
      <dsp:txXfrm>
        <a:off x="49206" y="2356087"/>
        <a:ext cx="6146853" cy="909572"/>
      </dsp:txXfrm>
    </dsp:sp>
    <dsp:sp modelId="{597907F8-1EEA-4837-8EC7-8112A9B64979}">
      <dsp:nvSpPr>
        <dsp:cNvPr id="0" name=""/>
        <dsp:cNvSpPr/>
      </dsp:nvSpPr>
      <dsp:spPr>
        <a:xfrm>
          <a:off x="0" y="3314865"/>
          <a:ext cx="6245265" cy="2235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287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sz="2500" kern="1200"/>
            <a:t>課程理念說明旁白</a:t>
          </a:r>
          <a:endParaRPr lang="en-US" sz="2500" kern="120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sz="2500" kern="1200"/>
            <a:t>保育技巧教學講解</a:t>
          </a:r>
          <a:endParaRPr lang="en-US" sz="2500" kern="120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sz="2500" kern="1200"/>
            <a:t>活動現場即時解說</a:t>
          </a:r>
          <a:endParaRPr lang="en-US" sz="2500" kern="1200"/>
        </a:p>
      </dsp:txBody>
      <dsp:txXfrm>
        <a:off x="0" y="3314865"/>
        <a:ext cx="6245265" cy="223560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6CDC15-053E-4875-8534-02859739D887}">
      <dsp:nvSpPr>
        <dsp:cNvPr id="0" name=""/>
        <dsp:cNvSpPr/>
      </dsp:nvSpPr>
      <dsp:spPr>
        <a:xfrm>
          <a:off x="0" y="50242"/>
          <a:ext cx="6245265" cy="2286958"/>
        </a:xfrm>
        <a:prstGeom prst="round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100" kern="1200" dirty="0"/>
            <a:t>目的：提升影片視覺趣味性與說明清晰度，吸引家長與孩童注意。</a:t>
          </a:r>
          <a:endParaRPr lang="en-US" sz="3100" kern="1200" dirty="0"/>
        </a:p>
      </dsp:txBody>
      <dsp:txXfrm>
        <a:off x="111640" y="161882"/>
        <a:ext cx="6021985" cy="2063678"/>
      </dsp:txXfrm>
    </dsp:sp>
    <dsp:sp modelId="{C00C5127-F783-4772-9BB2-B6C18151E0F0}">
      <dsp:nvSpPr>
        <dsp:cNvPr id="0" name=""/>
        <dsp:cNvSpPr/>
      </dsp:nvSpPr>
      <dsp:spPr>
        <a:xfrm>
          <a:off x="0" y="2443761"/>
          <a:ext cx="6245265" cy="989117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100" kern="1200" dirty="0"/>
            <a:t>強化影片重點</a:t>
          </a:r>
          <a:endParaRPr lang="en-US" sz="3100" kern="1200" dirty="0"/>
        </a:p>
      </dsp:txBody>
      <dsp:txXfrm>
        <a:off x="48285" y="2492046"/>
        <a:ext cx="6148695" cy="892547"/>
      </dsp:txXfrm>
    </dsp:sp>
    <dsp:sp modelId="{5A97D3DA-556D-41C9-B78F-CA6B58B092CA}">
      <dsp:nvSpPr>
        <dsp:cNvPr id="0" name=""/>
        <dsp:cNvSpPr/>
      </dsp:nvSpPr>
      <dsp:spPr>
        <a:xfrm>
          <a:off x="0" y="3432879"/>
          <a:ext cx="6245265" cy="21062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287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sz="2400" kern="1200" dirty="0"/>
            <a:t>情緒表達插畫系列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sz="2400" kern="1200"/>
            <a:t>教學流程動畫圖卡</a:t>
          </a:r>
          <a:endParaRPr lang="en-US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sz="2400" kern="1200"/>
            <a:t>生活常規貼圖動畫</a:t>
          </a:r>
          <a:endParaRPr lang="en-US" sz="2400" kern="1200"/>
        </a:p>
      </dsp:txBody>
      <dsp:txXfrm>
        <a:off x="0" y="3432879"/>
        <a:ext cx="6245265" cy="210622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A627AC-4804-496A-A865-1715AA1725E9}">
      <dsp:nvSpPr>
        <dsp:cNvPr id="0" name=""/>
        <dsp:cNvSpPr/>
      </dsp:nvSpPr>
      <dsp:spPr>
        <a:xfrm>
          <a:off x="0" y="804773"/>
          <a:ext cx="6245265" cy="93015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000" kern="1200" dirty="0"/>
            <a:t>目的：學會將素材剪輯成完整影片</a:t>
          </a:r>
          <a:endParaRPr lang="en-US" sz="3000" kern="1200" dirty="0"/>
        </a:p>
      </dsp:txBody>
      <dsp:txXfrm>
        <a:off x="45406" y="850179"/>
        <a:ext cx="6154453" cy="839338"/>
      </dsp:txXfrm>
    </dsp:sp>
    <dsp:sp modelId="{E5148C41-DD7A-41F0-8235-B96D3D4C458A}">
      <dsp:nvSpPr>
        <dsp:cNvPr id="0" name=""/>
        <dsp:cNvSpPr/>
      </dsp:nvSpPr>
      <dsp:spPr>
        <a:xfrm>
          <a:off x="0" y="1821323"/>
          <a:ext cx="6245265" cy="93015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000" kern="1200" dirty="0"/>
            <a:t>免費／付費剪輯軟體介紹</a:t>
          </a:r>
          <a:endParaRPr lang="en-US" sz="3000" kern="1200" dirty="0"/>
        </a:p>
      </dsp:txBody>
      <dsp:txXfrm>
        <a:off x="45406" y="1866729"/>
        <a:ext cx="6154453" cy="839338"/>
      </dsp:txXfrm>
    </dsp:sp>
    <dsp:sp modelId="{AB1DE9F8-87E7-43ED-9CF0-CC0975D1785B}">
      <dsp:nvSpPr>
        <dsp:cNvPr id="0" name=""/>
        <dsp:cNvSpPr/>
      </dsp:nvSpPr>
      <dsp:spPr>
        <a:xfrm>
          <a:off x="0" y="2837873"/>
          <a:ext cx="6245265" cy="93015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000" kern="1200"/>
            <a:t>剪輯重點技巧</a:t>
          </a:r>
          <a:endParaRPr lang="en-US" sz="3000" kern="1200"/>
        </a:p>
      </dsp:txBody>
      <dsp:txXfrm>
        <a:off x="45406" y="2883279"/>
        <a:ext cx="6154453" cy="839338"/>
      </dsp:txXfrm>
    </dsp:sp>
    <dsp:sp modelId="{F3B09926-C240-432E-8F10-2982D3093953}">
      <dsp:nvSpPr>
        <dsp:cNvPr id="0" name=""/>
        <dsp:cNvSpPr/>
      </dsp:nvSpPr>
      <dsp:spPr>
        <a:xfrm>
          <a:off x="0" y="3854423"/>
          <a:ext cx="6245265" cy="93015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000" kern="1200"/>
            <a:t>範例實作</a:t>
          </a:r>
          <a:endParaRPr lang="en-US" sz="3000" kern="1200"/>
        </a:p>
      </dsp:txBody>
      <dsp:txXfrm>
        <a:off x="45406" y="3899829"/>
        <a:ext cx="6154453" cy="83933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84A72A-DEDA-40B2-871A-0461228AF6D1}">
      <dsp:nvSpPr>
        <dsp:cNvPr id="0" name=""/>
        <dsp:cNvSpPr/>
      </dsp:nvSpPr>
      <dsp:spPr>
        <a:xfrm>
          <a:off x="0" y="53109"/>
          <a:ext cx="10515600" cy="9921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200" kern="1200"/>
            <a:t>簡潔敘事、避免冗長</a:t>
          </a:r>
          <a:endParaRPr lang="en-US" sz="3200" kern="1200"/>
        </a:p>
      </dsp:txBody>
      <dsp:txXfrm>
        <a:off x="48433" y="101542"/>
        <a:ext cx="10418734" cy="895294"/>
      </dsp:txXfrm>
    </dsp:sp>
    <dsp:sp modelId="{9B1E9B7A-6165-4B30-A2E9-EA0AF820DCD9}">
      <dsp:nvSpPr>
        <dsp:cNvPr id="0" name=""/>
        <dsp:cNvSpPr/>
      </dsp:nvSpPr>
      <dsp:spPr>
        <a:xfrm>
          <a:off x="0" y="1137429"/>
          <a:ext cx="10515600" cy="99216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200" kern="1200" dirty="0"/>
            <a:t>文字標題加強重點（如孩子語言發展關鍵詞）</a:t>
          </a:r>
          <a:endParaRPr lang="en-US" sz="3200" kern="1200" dirty="0"/>
        </a:p>
      </dsp:txBody>
      <dsp:txXfrm>
        <a:off x="48433" y="1185862"/>
        <a:ext cx="10418734" cy="895294"/>
      </dsp:txXfrm>
    </dsp:sp>
    <dsp:sp modelId="{437CA25F-B0D4-4382-AF76-A10A9536FBEC}">
      <dsp:nvSpPr>
        <dsp:cNvPr id="0" name=""/>
        <dsp:cNvSpPr/>
      </dsp:nvSpPr>
      <dsp:spPr>
        <a:xfrm>
          <a:off x="0" y="2221749"/>
          <a:ext cx="10515600" cy="99216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200" kern="1200" dirty="0"/>
            <a:t>適當使用背景音樂與音效（勿干擾孩子聲音）</a:t>
          </a:r>
          <a:endParaRPr lang="en-US" sz="3200" kern="1200" dirty="0"/>
        </a:p>
      </dsp:txBody>
      <dsp:txXfrm>
        <a:off x="48433" y="2270182"/>
        <a:ext cx="10418734" cy="895294"/>
      </dsp:txXfrm>
    </dsp:sp>
    <dsp:sp modelId="{6A556F81-F4AC-4906-A003-6BB5BCB93A89}">
      <dsp:nvSpPr>
        <dsp:cNvPr id="0" name=""/>
        <dsp:cNvSpPr/>
      </dsp:nvSpPr>
      <dsp:spPr>
        <a:xfrm>
          <a:off x="0" y="3306069"/>
          <a:ext cx="10515600" cy="99216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200" kern="1200" dirty="0"/>
            <a:t>插入提示標籤與過場動畫（提升專業感）</a:t>
          </a:r>
          <a:endParaRPr lang="en-US" sz="3200" kern="1200" dirty="0"/>
        </a:p>
      </dsp:txBody>
      <dsp:txXfrm>
        <a:off x="48433" y="3354502"/>
        <a:ext cx="10418734" cy="89529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B75215-83DF-4AF4-BDE7-20C80AA31E30}">
      <dsp:nvSpPr>
        <dsp:cNvPr id="0" name=""/>
        <dsp:cNvSpPr/>
      </dsp:nvSpPr>
      <dsp:spPr>
        <a:xfrm>
          <a:off x="7576" y="82114"/>
          <a:ext cx="5298876" cy="1350000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1. </a:t>
          </a:r>
          <a:r>
            <a:rPr lang="zh-TW" sz="2500" kern="1200" dirty="0"/>
            <a:t>開頭吸引（</a:t>
          </a:r>
          <a:r>
            <a:rPr lang="en-US" sz="2500" kern="1200" dirty="0"/>
            <a:t>0:00–0:10</a:t>
          </a:r>
          <a:r>
            <a:rPr lang="zh-TW" sz="2500" kern="1200" dirty="0"/>
            <a:t>）</a:t>
          </a:r>
          <a:endParaRPr lang="en-US" sz="2500" kern="1200" dirty="0"/>
        </a:p>
      </dsp:txBody>
      <dsp:txXfrm>
        <a:off x="682576" y="82114"/>
        <a:ext cx="3948876" cy="1350000"/>
      </dsp:txXfrm>
    </dsp:sp>
    <dsp:sp modelId="{65CBB443-F477-4163-A217-F6FF63ECB0B5}">
      <dsp:nvSpPr>
        <dsp:cNvPr id="0" name=""/>
        <dsp:cNvSpPr/>
      </dsp:nvSpPr>
      <dsp:spPr>
        <a:xfrm>
          <a:off x="7576" y="1600864"/>
          <a:ext cx="4239101" cy="2668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sz="2500" kern="1200" dirty="0"/>
            <a:t>畫面：成品展示（小朋友拿著可愛的太陽紙盤笑著）</a:t>
          </a:r>
          <a:endParaRPr 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sz="2500" kern="1200" dirty="0"/>
            <a:t>文字</a:t>
          </a:r>
          <a:r>
            <a:rPr lang="en-US" sz="2500" kern="1200" dirty="0"/>
            <a:t>/</a:t>
          </a:r>
          <a:r>
            <a:rPr lang="zh-TW" sz="2500" kern="1200" dirty="0"/>
            <a:t>旁白：「一起動手做太陽小寶寶！只需要</a:t>
          </a:r>
          <a:r>
            <a:rPr lang="en-US" sz="2500" kern="1200" dirty="0"/>
            <a:t>3</a:t>
          </a:r>
          <a:r>
            <a:rPr lang="zh-TW" sz="2500" kern="1200" dirty="0"/>
            <a:t>個材料，快來親子同樂！」</a:t>
          </a:r>
          <a:endParaRPr lang="en-US" sz="2500" kern="1200" dirty="0"/>
        </a:p>
      </dsp:txBody>
      <dsp:txXfrm>
        <a:off x="7576" y="1600864"/>
        <a:ext cx="4239101" cy="2668359"/>
      </dsp:txXfrm>
    </dsp:sp>
    <dsp:sp modelId="{6850E134-4C89-4BB9-A307-31D6E0D3F0C0}">
      <dsp:nvSpPr>
        <dsp:cNvPr id="0" name=""/>
        <dsp:cNvSpPr/>
      </dsp:nvSpPr>
      <dsp:spPr>
        <a:xfrm>
          <a:off x="5209147" y="82114"/>
          <a:ext cx="5298876" cy="1350000"/>
        </a:xfrm>
        <a:prstGeom prst="chevron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2. </a:t>
          </a:r>
          <a:r>
            <a:rPr lang="zh-TW" sz="2500" kern="1200" dirty="0"/>
            <a:t>材料準備（</a:t>
          </a:r>
          <a:r>
            <a:rPr lang="en-US" sz="2500" kern="1200" dirty="0"/>
            <a:t>0:10–0:25</a:t>
          </a:r>
          <a:r>
            <a:rPr lang="zh-TW" sz="2500" kern="1200" dirty="0"/>
            <a:t>）</a:t>
          </a:r>
          <a:endParaRPr lang="en-US" sz="2500" kern="1200" dirty="0"/>
        </a:p>
      </dsp:txBody>
      <dsp:txXfrm>
        <a:off x="5884147" y="82114"/>
        <a:ext cx="3948876" cy="1350000"/>
      </dsp:txXfrm>
    </dsp:sp>
    <dsp:sp modelId="{1BC82F48-BCD6-453F-888F-184336087B72}">
      <dsp:nvSpPr>
        <dsp:cNvPr id="0" name=""/>
        <dsp:cNvSpPr/>
      </dsp:nvSpPr>
      <dsp:spPr>
        <a:xfrm>
          <a:off x="5090452" y="1600864"/>
          <a:ext cx="4476490" cy="2668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sz="2500" kern="1200" dirty="0"/>
            <a:t>畫面：桌上擺好材料（紙盤、黃色顏料、剪刀、色紙、膠水）</a:t>
          </a:r>
          <a:endParaRPr 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sz="2500" kern="1200"/>
            <a:t>插圖輔助列清單</a:t>
          </a:r>
          <a:endParaRPr 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sz="2500" kern="1200" dirty="0"/>
            <a:t>背景音樂：輕快、兒童風格</a:t>
          </a:r>
          <a:endParaRPr lang="en-US" sz="2500" kern="1200" dirty="0"/>
        </a:p>
      </dsp:txBody>
      <dsp:txXfrm>
        <a:off x="5090452" y="1600864"/>
        <a:ext cx="4476490" cy="266835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8A75A9-79DD-4FFB-B530-2B2F98E31A09}">
      <dsp:nvSpPr>
        <dsp:cNvPr id="0" name=""/>
        <dsp:cNvSpPr/>
      </dsp:nvSpPr>
      <dsp:spPr>
        <a:xfrm>
          <a:off x="5308" y="102294"/>
          <a:ext cx="5360491" cy="1026000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3. </a:t>
          </a:r>
          <a:r>
            <a:rPr lang="zh-TW" sz="1900" kern="1200"/>
            <a:t>步驟教學（</a:t>
          </a:r>
          <a:r>
            <a:rPr lang="en-US" sz="1900" kern="1200"/>
            <a:t>0:25–1:30</a:t>
          </a:r>
          <a:r>
            <a:rPr lang="zh-TW" sz="1900" kern="1200"/>
            <a:t>）</a:t>
          </a:r>
          <a:endParaRPr lang="en-US" sz="1900" kern="1200"/>
        </a:p>
      </dsp:txBody>
      <dsp:txXfrm>
        <a:off x="518308" y="102294"/>
        <a:ext cx="4334491" cy="1026000"/>
      </dsp:txXfrm>
    </dsp:sp>
    <dsp:sp modelId="{C8AFA6F8-82EA-4B5A-B4E1-A21BBBBF7BFF}">
      <dsp:nvSpPr>
        <dsp:cNvPr id="0" name=""/>
        <dsp:cNvSpPr/>
      </dsp:nvSpPr>
      <dsp:spPr>
        <a:xfrm>
          <a:off x="5308" y="1256544"/>
          <a:ext cx="4288393" cy="299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sz="1900" kern="1200"/>
            <a:t>分段操作：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sz="1900" kern="1200"/>
            <a:t>小朋友塗顏料（上色紙盤）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sz="1900" kern="1200"/>
            <a:t>剪太陽光芒（由家長協助）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sz="1900" kern="1200"/>
            <a:t>黏貼表情五官（親子一起完成）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sz="1900" kern="1200"/>
            <a:t>搭配旁白講解每一步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sz="1900" kern="1200"/>
            <a:t>插入重點提示文字，如「注意：用剪刀時由大人協助！」</a:t>
          </a:r>
          <a:endParaRPr lang="en-US" sz="1900" kern="1200"/>
        </a:p>
      </dsp:txBody>
      <dsp:txXfrm>
        <a:off x="5308" y="1256544"/>
        <a:ext cx="4288393" cy="2992500"/>
      </dsp:txXfrm>
    </dsp:sp>
    <dsp:sp modelId="{F26E1AB6-5832-4D8F-AC12-BC5743CD562A}">
      <dsp:nvSpPr>
        <dsp:cNvPr id="0" name=""/>
        <dsp:cNvSpPr/>
      </dsp:nvSpPr>
      <dsp:spPr>
        <a:xfrm>
          <a:off x="5149800" y="102294"/>
          <a:ext cx="5360491" cy="1026000"/>
        </a:xfrm>
        <a:prstGeom prst="chevron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4. </a:t>
          </a:r>
          <a:r>
            <a:rPr lang="zh-TW" sz="1900" kern="1200" dirty="0"/>
            <a:t>成果展示與結尾（</a:t>
          </a:r>
          <a:r>
            <a:rPr lang="en-US" sz="1900" kern="1200" dirty="0"/>
            <a:t>1:30–2:00</a:t>
          </a:r>
          <a:r>
            <a:rPr lang="zh-TW" sz="1900" kern="1200" dirty="0"/>
            <a:t>）</a:t>
          </a:r>
          <a:endParaRPr lang="en-US" sz="1900" kern="1200" dirty="0"/>
        </a:p>
      </dsp:txBody>
      <dsp:txXfrm>
        <a:off x="5662800" y="102294"/>
        <a:ext cx="4334491" cy="1026000"/>
      </dsp:txXfrm>
    </dsp:sp>
    <dsp:sp modelId="{998B7796-1578-4CBA-9C52-A1BF35B34BC6}">
      <dsp:nvSpPr>
        <dsp:cNvPr id="0" name=""/>
        <dsp:cNvSpPr/>
      </dsp:nvSpPr>
      <dsp:spPr>
        <a:xfrm>
          <a:off x="5149800" y="1256544"/>
          <a:ext cx="4288393" cy="299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sz="1900" kern="1200"/>
            <a:t>畫面：孩子與家長一起展示作品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sz="1900" kern="1200"/>
            <a:t>加入動畫太陽貼圖與音效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sz="1900" kern="1200"/>
            <a:t>結尾文字：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sz="1900" kern="1200"/>
            <a:t>「喜歡這個作品嗎？歡迎留言分享你們的創作照片！」</a:t>
          </a:r>
          <a:endParaRPr lang="en-US" sz="1900" kern="1200"/>
        </a:p>
      </dsp:txBody>
      <dsp:txXfrm>
        <a:off x="5149800" y="1256544"/>
        <a:ext cx="4288393" cy="299250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9761BF-D114-4719-86B8-1502B33BA412}">
      <dsp:nvSpPr>
        <dsp:cNvPr id="0" name=""/>
        <dsp:cNvSpPr/>
      </dsp:nvSpPr>
      <dsp:spPr>
        <a:xfrm rot="5400000">
          <a:off x="6512808" y="-2565326"/>
          <a:ext cx="1275599" cy="6729984"/>
        </a:xfrm>
        <a:prstGeom prst="round2Same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ts val="288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sz="2400" kern="1200"/>
            <a:t>「孩子不肯分享怎麼辦？」</a:t>
          </a:r>
          <a:endParaRPr lang="en-US" sz="2400" kern="1200"/>
        </a:p>
        <a:p>
          <a:pPr marL="228600" lvl="1" indent="-228600" algn="l" defTabSz="1066800">
            <a:lnSpc>
              <a:spcPts val="288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sz="2400" kern="1200"/>
            <a:t>「為什麼</a:t>
          </a:r>
          <a:r>
            <a:rPr lang="en-US" sz="2400" kern="1200"/>
            <a:t>2</a:t>
          </a:r>
          <a:r>
            <a:rPr lang="zh-TW" sz="2400" kern="1200"/>
            <a:t>歲孩子常說不要？」</a:t>
          </a:r>
          <a:endParaRPr lang="en-US" sz="2400" kern="1200"/>
        </a:p>
        <a:p>
          <a:pPr marL="228600" lvl="1" indent="-228600" algn="l" defTabSz="1066800">
            <a:lnSpc>
              <a:spcPts val="288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sz="2400" kern="1200"/>
            <a:t>「你家孩子也怕剪頭髮嗎？」</a:t>
          </a:r>
          <a:endParaRPr lang="en-US" sz="2400" kern="1200"/>
        </a:p>
      </dsp:txBody>
      <dsp:txXfrm rot="-5400000">
        <a:off x="3785616" y="224136"/>
        <a:ext cx="6667714" cy="1151059"/>
      </dsp:txXfrm>
    </dsp:sp>
    <dsp:sp modelId="{200B66CD-39B2-4EF0-8B72-2295B6BF62EB}">
      <dsp:nvSpPr>
        <dsp:cNvPr id="0" name=""/>
        <dsp:cNvSpPr/>
      </dsp:nvSpPr>
      <dsp:spPr>
        <a:xfrm>
          <a:off x="0" y="2415"/>
          <a:ext cx="3785616" cy="1594499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790" tIns="112395" rIns="224790" bIns="112395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5900" kern="1200" dirty="0"/>
            <a:t>問題式</a:t>
          </a:r>
          <a:endParaRPr lang="en-US" sz="5900" kern="1200" dirty="0"/>
        </a:p>
      </dsp:txBody>
      <dsp:txXfrm>
        <a:off x="77837" y="80252"/>
        <a:ext cx="3629942" cy="1438825"/>
      </dsp:txXfrm>
    </dsp:sp>
    <dsp:sp modelId="{D5734E91-10D3-43D2-BE35-033EB85D6DA4}">
      <dsp:nvSpPr>
        <dsp:cNvPr id="0" name=""/>
        <dsp:cNvSpPr/>
      </dsp:nvSpPr>
      <dsp:spPr>
        <a:xfrm rot="5400000">
          <a:off x="6512808" y="-891101"/>
          <a:ext cx="1275599" cy="6729984"/>
        </a:xfrm>
        <a:prstGeom prst="round2Same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ts val="288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sz="2400" kern="1200"/>
            <a:t>「簡單</a:t>
          </a:r>
          <a:r>
            <a:rPr lang="en-US" sz="2400" kern="1200"/>
            <a:t>3</a:t>
          </a:r>
          <a:r>
            <a:rPr lang="zh-TW" sz="2400" kern="1200"/>
            <a:t>步驟：親子</a:t>
          </a:r>
          <a:r>
            <a:rPr lang="en-US" sz="2400" kern="1200"/>
            <a:t>DIY</a:t>
          </a:r>
          <a:r>
            <a:rPr lang="zh-TW" sz="2400" kern="1200"/>
            <a:t>太陽紙盤」</a:t>
          </a:r>
          <a:endParaRPr lang="en-US" sz="2400" kern="1200"/>
        </a:p>
        <a:p>
          <a:pPr marL="228600" lvl="1" indent="-228600" algn="l" defTabSz="1066800">
            <a:lnSpc>
              <a:spcPts val="288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sz="2400" kern="1200" dirty="0"/>
            <a:t>「幼兒語言發展遊戲推薦</a:t>
          </a:r>
          <a:r>
            <a:rPr lang="en-US" sz="2400" kern="1200" dirty="0"/>
            <a:t>TOP3</a:t>
          </a:r>
          <a:r>
            <a:rPr lang="zh-TW" sz="2400" kern="1200" dirty="0"/>
            <a:t>」</a:t>
          </a:r>
          <a:endParaRPr lang="en-US" sz="2400" kern="1200" dirty="0"/>
        </a:p>
        <a:p>
          <a:pPr marL="228600" lvl="1" indent="-228600" algn="l" defTabSz="1066800">
            <a:lnSpc>
              <a:spcPts val="288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sz="2400" kern="1200"/>
            <a:t>「教你設計安撫角落，讓孩子安心下課」</a:t>
          </a:r>
          <a:endParaRPr lang="en-US" sz="2400" kern="1200"/>
        </a:p>
      </dsp:txBody>
      <dsp:txXfrm rot="-5400000">
        <a:off x="3785616" y="1898361"/>
        <a:ext cx="6667714" cy="1151059"/>
      </dsp:txXfrm>
    </dsp:sp>
    <dsp:sp modelId="{8B3A476B-DFAD-42AC-9EA8-E57398F10EA3}">
      <dsp:nvSpPr>
        <dsp:cNvPr id="0" name=""/>
        <dsp:cNvSpPr/>
      </dsp:nvSpPr>
      <dsp:spPr>
        <a:xfrm>
          <a:off x="0" y="1676640"/>
          <a:ext cx="3785616" cy="1594499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790" tIns="112395" rIns="224790" bIns="112395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5900" kern="1200" dirty="0"/>
            <a:t>教學式</a:t>
          </a:r>
          <a:endParaRPr lang="en-US" sz="5900" kern="1200" dirty="0"/>
        </a:p>
      </dsp:txBody>
      <dsp:txXfrm>
        <a:off x="77837" y="1754477"/>
        <a:ext cx="3629942" cy="1438825"/>
      </dsp:txXfrm>
    </dsp:sp>
    <dsp:sp modelId="{3BD30C47-DB12-4743-803C-2317F3042509}">
      <dsp:nvSpPr>
        <dsp:cNvPr id="0" name=""/>
        <dsp:cNvSpPr/>
      </dsp:nvSpPr>
      <dsp:spPr>
        <a:xfrm rot="5400000">
          <a:off x="6512808" y="783123"/>
          <a:ext cx="1275599" cy="6729984"/>
        </a:xfrm>
        <a:prstGeom prst="round2Same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ts val="288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sz="2400" kern="1200"/>
            <a:t>「保育老師的一天：從早安到晚安」</a:t>
          </a:r>
          <a:endParaRPr lang="en-US" sz="2400" kern="1200"/>
        </a:p>
        <a:p>
          <a:pPr marL="228600" lvl="1" indent="-228600" algn="l" defTabSz="1066800">
            <a:lnSpc>
              <a:spcPts val="288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sz="2400" kern="1200" dirty="0"/>
            <a:t>「這些可愛瞬間，只有保育人懂！」</a:t>
          </a:r>
          <a:endParaRPr lang="en-US" sz="2400" kern="1200" dirty="0"/>
        </a:p>
        <a:p>
          <a:pPr marL="228600" lvl="1" indent="-228600" algn="l" defTabSz="1066800">
            <a:lnSpc>
              <a:spcPts val="288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zh-TW" sz="2400" kern="1200" dirty="0"/>
            <a:t>「孩子第一次叫我老師</a:t>
          </a:r>
          <a:r>
            <a:rPr lang="en-US" sz="2400" kern="1200" dirty="0"/>
            <a:t>…</a:t>
          </a:r>
          <a:r>
            <a:rPr lang="zh-TW" sz="2400" kern="1200" dirty="0"/>
            <a:t>眼淚都要掉下來」</a:t>
          </a:r>
          <a:endParaRPr lang="en-US" sz="2400" kern="1200" dirty="0"/>
        </a:p>
      </dsp:txBody>
      <dsp:txXfrm rot="-5400000">
        <a:off x="3785616" y="3572585"/>
        <a:ext cx="6667714" cy="1151059"/>
      </dsp:txXfrm>
    </dsp:sp>
    <dsp:sp modelId="{CB1D51C9-0917-4C87-9BE7-FBA72020BFA3}">
      <dsp:nvSpPr>
        <dsp:cNvPr id="0" name=""/>
        <dsp:cNvSpPr/>
      </dsp:nvSpPr>
      <dsp:spPr>
        <a:xfrm>
          <a:off x="0" y="3350865"/>
          <a:ext cx="3785616" cy="1594499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4790" tIns="112395" rIns="224790" bIns="112395" numCol="1" spcCol="1270" anchor="ctr" anchorCtr="0">
          <a:noAutofit/>
        </a:bodyPr>
        <a:lstStyle/>
        <a:p>
          <a:pPr marL="0" lvl="0" indent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5900" kern="1200" dirty="0"/>
            <a:t>生活式</a:t>
          </a:r>
          <a:endParaRPr lang="en-US" sz="5900" kern="1200" dirty="0"/>
        </a:p>
      </dsp:txBody>
      <dsp:txXfrm>
        <a:off x="77837" y="3428702"/>
        <a:ext cx="3629942" cy="1438825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B62E96-EDCA-4FB5-B388-870B9CAD0573}">
      <dsp:nvSpPr>
        <dsp:cNvPr id="0" name=""/>
        <dsp:cNvSpPr/>
      </dsp:nvSpPr>
      <dsp:spPr>
        <a:xfrm>
          <a:off x="1323" y="713391"/>
          <a:ext cx="3890645" cy="178311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2800" kern="1200" dirty="0"/>
            <a:t>每則影片建議使用 </a:t>
          </a:r>
          <a:endParaRPr lang="en-US" altLang="zh-TW" sz="2800" kern="1200" dirty="0"/>
        </a:p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800" kern="1200" dirty="0"/>
            <a:t>5</a:t>
          </a:r>
          <a:r>
            <a:rPr lang="zh-TW" sz="2800" kern="1200" dirty="0"/>
            <a:t>～</a:t>
          </a:r>
          <a:r>
            <a:rPr lang="en-US" sz="2800" kern="1200" dirty="0"/>
            <a:t>10 </a:t>
          </a:r>
          <a:r>
            <a:rPr lang="zh-TW" sz="2800" kern="1200" dirty="0"/>
            <a:t>個相關</a:t>
          </a:r>
          <a:r>
            <a:rPr lang="en-US" sz="2800" kern="1200" dirty="0"/>
            <a:t>Hashtag</a:t>
          </a:r>
        </a:p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2800" kern="1200" dirty="0"/>
            <a:t>（不要濫用）</a:t>
          </a:r>
          <a:endParaRPr lang="en-US" sz="2800" kern="1200" dirty="0"/>
        </a:p>
      </dsp:txBody>
      <dsp:txXfrm>
        <a:off x="1323" y="713391"/>
        <a:ext cx="3890645" cy="1783118"/>
      </dsp:txXfrm>
    </dsp:sp>
    <dsp:sp modelId="{7DCA7A95-2B41-4FAC-BC25-0CA244B75A0F}">
      <dsp:nvSpPr>
        <dsp:cNvPr id="0" name=""/>
        <dsp:cNvSpPr/>
      </dsp:nvSpPr>
      <dsp:spPr>
        <a:xfrm>
          <a:off x="4189155" y="713391"/>
          <a:ext cx="2971864" cy="178311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2800" kern="1200" dirty="0"/>
            <a:t>包含</a:t>
          </a:r>
          <a:r>
            <a:rPr lang="en-US" sz="2800" kern="1200" dirty="0"/>
            <a:t>1</a:t>
          </a:r>
          <a:r>
            <a:rPr lang="zh-TW" sz="2800" kern="1200" dirty="0"/>
            <a:t>～</a:t>
          </a:r>
          <a:r>
            <a:rPr lang="en-US" sz="2800" kern="1200" dirty="0"/>
            <a:t>2</a:t>
          </a:r>
          <a:r>
            <a:rPr lang="zh-TW" sz="2800" kern="1200" dirty="0"/>
            <a:t>個品牌</a:t>
          </a:r>
          <a:endParaRPr lang="en-US" altLang="zh-TW" sz="2800" kern="1200" dirty="0"/>
        </a:p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2800" kern="1200" dirty="0"/>
            <a:t>或地區專屬</a:t>
          </a:r>
          <a:r>
            <a:rPr lang="en-US" sz="2800" kern="1200" dirty="0"/>
            <a:t>Tag</a:t>
          </a:r>
        </a:p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2800" kern="1200" dirty="0"/>
            <a:t>（建立辨識度）</a:t>
          </a:r>
          <a:endParaRPr lang="en-US" sz="2800" kern="1200" dirty="0"/>
        </a:p>
      </dsp:txBody>
      <dsp:txXfrm>
        <a:off x="4189155" y="713391"/>
        <a:ext cx="2971864" cy="1783118"/>
      </dsp:txXfrm>
    </dsp:sp>
    <dsp:sp modelId="{EB40E116-085A-42ED-91DC-29CA61835946}">
      <dsp:nvSpPr>
        <dsp:cNvPr id="0" name=""/>
        <dsp:cNvSpPr/>
      </dsp:nvSpPr>
      <dsp:spPr>
        <a:xfrm>
          <a:off x="7458206" y="713391"/>
          <a:ext cx="3447956" cy="178311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2800" kern="1200" dirty="0"/>
            <a:t>混合使用</a:t>
          </a:r>
          <a:endParaRPr lang="en-US" altLang="zh-TW" sz="2800" kern="1200" dirty="0"/>
        </a:p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2800" kern="1200" dirty="0"/>
            <a:t>熱門 </a:t>
          </a:r>
          <a:r>
            <a:rPr lang="en-US" sz="2800" kern="1200" dirty="0"/>
            <a:t>+ </a:t>
          </a:r>
          <a:r>
            <a:rPr lang="zh-TW" sz="2800" kern="1200" dirty="0"/>
            <a:t>專業 </a:t>
          </a:r>
          <a:r>
            <a:rPr lang="en-US" sz="2800" kern="1200" dirty="0"/>
            <a:t>+ </a:t>
          </a:r>
          <a:r>
            <a:rPr lang="zh-TW" sz="2800" kern="1200" dirty="0"/>
            <a:t>在地</a:t>
          </a:r>
          <a:endParaRPr lang="en-US" altLang="zh-TW" sz="2800" kern="1200" dirty="0"/>
        </a:p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2800" kern="1200" dirty="0"/>
            <a:t>三種層次</a:t>
          </a:r>
          <a:endParaRPr lang="en-US" sz="2800" kern="1200" dirty="0"/>
        </a:p>
      </dsp:txBody>
      <dsp:txXfrm>
        <a:off x="7458206" y="713391"/>
        <a:ext cx="3447956" cy="178311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229E22-C180-495F-9629-9B041F18C8CC}">
      <dsp:nvSpPr>
        <dsp:cNvPr id="0" name=""/>
        <dsp:cNvSpPr/>
      </dsp:nvSpPr>
      <dsp:spPr>
        <a:xfrm>
          <a:off x="1266" y="863814"/>
          <a:ext cx="2964544" cy="1482272"/>
        </a:xfrm>
        <a:prstGeom prst="roundRect">
          <a:avLst>
            <a:gd name="adj" fmla="val 10000"/>
          </a:avLst>
        </a:prstGeom>
        <a:solidFill>
          <a:srgbClr val="FF99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205" tIns="77470" rIns="116205" bIns="77470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6100" kern="1200" dirty="0"/>
            <a:t>具體</a:t>
          </a:r>
          <a:endParaRPr lang="en-US" sz="6100" kern="1200" dirty="0"/>
        </a:p>
      </dsp:txBody>
      <dsp:txXfrm>
        <a:off x="44680" y="907228"/>
        <a:ext cx="2877716" cy="1395444"/>
      </dsp:txXfrm>
    </dsp:sp>
    <dsp:sp modelId="{98392AB3-E0FD-43BE-ACD9-10EA1285FBA5}">
      <dsp:nvSpPr>
        <dsp:cNvPr id="0" name=""/>
        <dsp:cNvSpPr/>
      </dsp:nvSpPr>
      <dsp:spPr>
        <a:xfrm>
          <a:off x="3706947" y="863814"/>
          <a:ext cx="2964544" cy="1482272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205" tIns="77470" rIns="116205" bIns="77470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6100" kern="1200"/>
            <a:t>正向</a:t>
          </a:r>
          <a:endParaRPr lang="en-US" sz="6100" kern="1200"/>
        </a:p>
      </dsp:txBody>
      <dsp:txXfrm>
        <a:off x="3750361" y="907228"/>
        <a:ext cx="2877716" cy="1395444"/>
      </dsp:txXfrm>
    </dsp:sp>
    <dsp:sp modelId="{B86FAB4C-2553-49B8-B689-F156D8583E20}">
      <dsp:nvSpPr>
        <dsp:cNvPr id="0" name=""/>
        <dsp:cNvSpPr/>
      </dsp:nvSpPr>
      <dsp:spPr>
        <a:xfrm>
          <a:off x="7412628" y="863814"/>
          <a:ext cx="2964544" cy="1482272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205" tIns="77470" rIns="116205" bIns="77470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6100" kern="1200"/>
            <a:t>持續</a:t>
          </a:r>
          <a:endParaRPr lang="en-US" sz="6100" kern="1200"/>
        </a:p>
      </dsp:txBody>
      <dsp:txXfrm>
        <a:off x="7456042" y="907228"/>
        <a:ext cx="2877716" cy="13954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9E14FD-B2B2-40F6-A4E7-8D2CF482568E}">
      <dsp:nvSpPr>
        <dsp:cNvPr id="0" name=""/>
        <dsp:cNvSpPr/>
      </dsp:nvSpPr>
      <dsp:spPr>
        <a:xfrm>
          <a:off x="0" y="986616"/>
          <a:ext cx="6364224" cy="88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3E28C7-228D-44FF-AE91-A6E290234D42}">
      <dsp:nvSpPr>
        <dsp:cNvPr id="0" name=""/>
        <dsp:cNvSpPr/>
      </dsp:nvSpPr>
      <dsp:spPr>
        <a:xfrm>
          <a:off x="318211" y="470015"/>
          <a:ext cx="4454956" cy="10332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387" tIns="0" rIns="168387" bIns="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500" kern="1200"/>
            <a:t>自媒體是什麼？</a:t>
          </a:r>
          <a:endParaRPr lang="en-US" sz="3500" kern="1200"/>
        </a:p>
      </dsp:txBody>
      <dsp:txXfrm>
        <a:off x="368648" y="520452"/>
        <a:ext cx="4354082" cy="932326"/>
      </dsp:txXfrm>
    </dsp:sp>
    <dsp:sp modelId="{9A630EC6-B493-4B05-B1EC-293CB9E6204D}">
      <dsp:nvSpPr>
        <dsp:cNvPr id="0" name=""/>
        <dsp:cNvSpPr/>
      </dsp:nvSpPr>
      <dsp:spPr>
        <a:xfrm>
          <a:off x="0" y="2574216"/>
          <a:ext cx="6364224" cy="88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706AA1-7C0E-4376-9742-559EE94B1E95}">
      <dsp:nvSpPr>
        <dsp:cNvPr id="0" name=""/>
        <dsp:cNvSpPr/>
      </dsp:nvSpPr>
      <dsp:spPr>
        <a:xfrm>
          <a:off x="318211" y="2057616"/>
          <a:ext cx="4773218" cy="10332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387" tIns="0" rIns="168387" bIns="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500" kern="1200" dirty="0"/>
            <a:t>為什麼要用自媒體？</a:t>
          </a:r>
          <a:endParaRPr lang="en-US" sz="3500" kern="1200" dirty="0"/>
        </a:p>
      </dsp:txBody>
      <dsp:txXfrm>
        <a:off x="368648" y="2108053"/>
        <a:ext cx="4672344" cy="932326"/>
      </dsp:txXfrm>
    </dsp:sp>
    <dsp:sp modelId="{BA1DD603-A6CC-4149-9E9C-B554871308DB}">
      <dsp:nvSpPr>
        <dsp:cNvPr id="0" name=""/>
        <dsp:cNvSpPr/>
      </dsp:nvSpPr>
      <dsp:spPr>
        <a:xfrm>
          <a:off x="0" y="4161816"/>
          <a:ext cx="6364224" cy="88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7CCE20-42D3-4A06-A340-5358F3656392}">
      <dsp:nvSpPr>
        <dsp:cNvPr id="0" name=""/>
        <dsp:cNvSpPr/>
      </dsp:nvSpPr>
      <dsp:spPr>
        <a:xfrm>
          <a:off x="318211" y="3645216"/>
          <a:ext cx="5155365" cy="10332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387" tIns="0" rIns="168387" bIns="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500" kern="1200"/>
            <a:t>要怎麼開始用自媒體？</a:t>
          </a:r>
          <a:endParaRPr lang="en-US" sz="3500" kern="1200"/>
        </a:p>
      </dsp:txBody>
      <dsp:txXfrm>
        <a:off x="368648" y="3695653"/>
        <a:ext cx="5054491" cy="932326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4CBC09-087B-4B9D-8508-C0932B40A834}">
      <dsp:nvSpPr>
        <dsp:cNvPr id="0" name=""/>
        <dsp:cNvSpPr/>
      </dsp:nvSpPr>
      <dsp:spPr>
        <a:xfrm>
          <a:off x="0" y="322169"/>
          <a:ext cx="6291714" cy="163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3C1E41-FE45-434E-8CA1-019F8E23CAA1}">
      <dsp:nvSpPr>
        <dsp:cNvPr id="0" name=""/>
        <dsp:cNvSpPr/>
      </dsp:nvSpPr>
      <dsp:spPr>
        <a:xfrm>
          <a:off x="295231" y="686972"/>
          <a:ext cx="5992410" cy="59459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6468" tIns="0" rIns="166468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800" kern="1200" dirty="0"/>
            <a:t>專業內容生活化，提升家長接受度</a:t>
          </a:r>
          <a:endParaRPr lang="en-US" sz="2800" kern="1200" dirty="0"/>
        </a:p>
      </dsp:txBody>
      <dsp:txXfrm>
        <a:off x="324257" y="715998"/>
        <a:ext cx="5934358" cy="536545"/>
      </dsp:txXfrm>
    </dsp:sp>
    <dsp:sp modelId="{CDBCE7E9-A5D0-4A0F-A2D8-163BA5472D3D}">
      <dsp:nvSpPr>
        <dsp:cNvPr id="0" name=""/>
        <dsp:cNvSpPr/>
      </dsp:nvSpPr>
      <dsp:spPr>
        <a:xfrm>
          <a:off x="0" y="1946367"/>
          <a:ext cx="6291714" cy="163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7F73DD-8540-48DA-8C76-A063C5A29925}">
      <dsp:nvSpPr>
        <dsp:cNvPr id="0" name=""/>
        <dsp:cNvSpPr/>
      </dsp:nvSpPr>
      <dsp:spPr>
        <a:xfrm>
          <a:off x="295231" y="2311169"/>
          <a:ext cx="5992410" cy="594597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6468" tIns="0" rIns="166468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800" kern="1200"/>
            <a:t>文宣影片多練習，讓經驗變現價值</a:t>
          </a:r>
          <a:endParaRPr lang="en-US" sz="2800" kern="1200"/>
        </a:p>
      </dsp:txBody>
      <dsp:txXfrm>
        <a:off x="324257" y="2340195"/>
        <a:ext cx="5934358" cy="536545"/>
      </dsp:txXfrm>
    </dsp:sp>
    <dsp:sp modelId="{EC90439B-9D59-436F-B44A-114F78B17AE3}">
      <dsp:nvSpPr>
        <dsp:cNvPr id="0" name=""/>
        <dsp:cNvSpPr/>
      </dsp:nvSpPr>
      <dsp:spPr>
        <a:xfrm>
          <a:off x="0" y="3570565"/>
          <a:ext cx="6291714" cy="163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9AD410-48A0-48F2-8638-0144166C2CD8}">
      <dsp:nvSpPr>
        <dsp:cNvPr id="0" name=""/>
        <dsp:cNvSpPr/>
      </dsp:nvSpPr>
      <dsp:spPr>
        <a:xfrm>
          <a:off x="295231" y="3935367"/>
          <a:ext cx="5992410" cy="594597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6468" tIns="0" rIns="166468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800" kern="1200" dirty="0"/>
            <a:t>持續經營與互動，用回應產生溫度</a:t>
          </a:r>
          <a:endParaRPr lang="en-US" sz="2800" kern="1200" dirty="0"/>
        </a:p>
      </dsp:txBody>
      <dsp:txXfrm>
        <a:off x="324257" y="3964393"/>
        <a:ext cx="5934358" cy="5365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C5B34D-B480-4A0C-880D-220511095882}">
      <dsp:nvSpPr>
        <dsp:cNvPr id="0" name=""/>
        <dsp:cNvSpPr/>
      </dsp:nvSpPr>
      <dsp:spPr>
        <a:xfrm>
          <a:off x="0" y="961767"/>
          <a:ext cx="6291714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A36D3E-BFDB-4D50-B38B-CCD148958C5C}">
      <dsp:nvSpPr>
        <dsp:cNvPr id="0" name=""/>
        <dsp:cNvSpPr/>
      </dsp:nvSpPr>
      <dsp:spPr>
        <a:xfrm>
          <a:off x="314585" y="607527"/>
          <a:ext cx="4404199" cy="7084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6468" tIns="0" rIns="166468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400" b="1" kern="1200" dirty="0"/>
            <a:t>建立專業定位與內容方向</a:t>
          </a:r>
          <a:endParaRPr lang="en-US" sz="2400" b="1" kern="1200" dirty="0"/>
        </a:p>
      </dsp:txBody>
      <dsp:txXfrm>
        <a:off x="349170" y="642112"/>
        <a:ext cx="4335029" cy="639310"/>
      </dsp:txXfrm>
    </dsp:sp>
    <dsp:sp modelId="{DF9242F1-1BCE-4C88-B5BD-C160B025C3E7}">
      <dsp:nvSpPr>
        <dsp:cNvPr id="0" name=""/>
        <dsp:cNvSpPr/>
      </dsp:nvSpPr>
      <dsp:spPr>
        <a:xfrm>
          <a:off x="0" y="2050407"/>
          <a:ext cx="6291714" cy="287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8307" tIns="499872" rIns="488307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sz="2400" kern="1200" dirty="0"/>
            <a:t>日常照護記錄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sz="2400" kern="1200"/>
            <a:t>教學活動示範</a:t>
          </a:r>
          <a:endParaRPr lang="en-US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sz="2400" kern="1200" dirty="0"/>
            <a:t>親職教育小知識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sz="2400" kern="1200"/>
            <a:t>成長點滴回顧影片</a:t>
          </a:r>
          <a:endParaRPr lang="en-US" sz="2400" kern="1200"/>
        </a:p>
      </dsp:txBody>
      <dsp:txXfrm>
        <a:off x="0" y="2050407"/>
        <a:ext cx="6291714" cy="2872800"/>
      </dsp:txXfrm>
    </dsp:sp>
    <dsp:sp modelId="{80D2FC43-9241-4C4F-B9AD-36933B880633}">
      <dsp:nvSpPr>
        <dsp:cNvPr id="0" name=""/>
        <dsp:cNvSpPr/>
      </dsp:nvSpPr>
      <dsp:spPr>
        <a:xfrm>
          <a:off x="314585" y="1696167"/>
          <a:ext cx="4404199" cy="70848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6468" tIns="0" rIns="166468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400" b="1" kern="1200" dirty="0"/>
            <a:t>適合幼兒保育領域的內容類型</a:t>
          </a:r>
          <a:endParaRPr lang="en-US" sz="2400" b="1" kern="1200" dirty="0"/>
        </a:p>
      </dsp:txBody>
      <dsp:txXfrm>
        <a:off x="349170" y="1730752"/>
        <a:ext cx="4335029" cy="6393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F3237B-7357-4B2D-B1EA-B4C97C120228}">
      <dsp:nvSpPr>
        <dsp:cNvPr id="0" name=""/>
        <dsp:cNvSpPr/>
      </dsp:nvSpPr>
      <dsp:spPr>
        <a:xfrm>
          <a:off x="0" y="482061"/>
          <a:ext cx="6291714" cy="17222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000" kern="1200" dirty="0"/>
            <a:t>展現保育現場的日常管理與互動細節，提升家長安心感與信任度。</a:t>
          </a:r>
          <a:endParaRPr lang="en-US" sz="3000" kern="1200" dirty="0"/>
        </a:p>
      </dsp:txBody>
      <dsp:txXfrm>
        <a:off x="84073" y="566134"/>
        <a:ext cx="6123568" cy="1554094"/>
      </dsp:txXfrm>
    </dsp:sp>
    <dsp:sp modelId="{6CFBDD0E-002D-4842-8141-6153C70D465A}">
      <dsp:nvSpPr>
        <dsp:cNvPr id="0" name=""/>
        <dsp:cNvSpPr/>
      </dsp:nvSpPr>
      <dsp:spPr>
        <a:xfrm>
          <a:off x="0" y="2296461"/>
          <a:ext cx="6291714" cy="930612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000" b="1" kern="1200" dirty="0"/>
            <a:t>舉例來說</a:t>
          </a:r>
          <a:endParaRPr lang="en-US" sz="3000" b="1" kern="1200" dirty="0"/>
        </a:p>
      </dsp:txBody>
      <dsp:txXfrm>
        <a:off x="45429" y="2341890"/>
        <a:ext cx="6200856" cy="839754"/>
      </dsp:txXfrm>
    </dsp:sp>
    <dsp:sp modelId="{B8AC6EB8-F0FA-46C5-8F3C-E8F831C8E1D1}">
      <dsp:nvSpPr>
        <dsp:cNvPr id="0" name=""/>
        <dsp:cNvSpPr/>
      </dsp:nvSpPr>
      <dsp:spPr>
        <a:xfrm>
          <a:off x="0" y="3227073"/>
          <a:ext cx="6291714" cy="1821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762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sz="2300" kern="1200"/>
            <a:t>餐點時間紀錄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sz="2300" kern="1200" dirty="0"/>
            <a:t>午睡整理流程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sz="2300" kern="1200" dirty="0"/>
            <a:t>情緒安撫示範</a:t>
          </a:r>
          <a:endParaRPr lang="en-US" sz="2300" kern="1200" dirty="0"/>
        </a:p>
      </dsp:txBody>
      <dsp:txXfrm>
        <a:off x="0" y="3227073"/>
        <a:ext cx="6291714" cy="18216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6E7180-F1B3-486E-9CED-6138E0916026}">
      <dsp:nvSpPr>
        <dsp:cNvPr id="0" name=""/>
        <dsp:cNvSpPr/>
      </dsp:nvSpPr>
      <dsp:spPr>
        <a:xfrm>
          <a:off x="0" y="444482"/>
          <a:ext cx="6291714" cy="17222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200" kern="1200"/>
            <a:t>呈現教學設計的實際應用，讓家長與同行理解教育理念與教法。</a:t>
          </a:r>
          <a:endParaRPr lang="en-US" sz="3200" kern="1200"/>
        </a:p>
      </dsp:txBody>
      <dsp:txXfrm>
        <a:off x="84073" y="528555"/>
        <a:ext cx="6123568" cy="1554094"/>
      </dsp:txXfrm>
    </dsp:sp>
    <dsp:sp modelId="{C8D55670-779D-4F85-9BC8-242EE3862606}">
      <dsp:nvSpPr>
        <dsp:cNvPr id="0" name=""/>
        <dsp:cNvSpPr/>
      </dsp:nvSpPr>
      <dsp:spPr>
        <a:xfrm>
          <a:off x="0" y="2258882"/>
          <a:ext cx="6291714" cy="100577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200" b="1" kern="1200" dirty="0"/>
            <a:t>舉例來說</a:t>
          </a:r>
          <a:endParaRPr lang="en-US" sz="3200" b="1" kern="1200" dirty="0"/>
        </a:p>
      </dsp:txBody>
      <dsp:txXfrm>
        <a:off x="49098" y="2307980"/>
        <a:ext cx="6193518" cy="907574"/>
      </dsp:txXfrm>
    </dsp:sp>
    <dsp:sp modelId="{36A2DEED-276E-499C-BF90-1ED384329B7F}">
      <dsp:nvSpPr>
        <dsp:cNvPr id="0" name=""/>
        <dsp:cNvSpPr/>
      </dsp:nvSpPr>
      <dsp:spPr>
        <a:xfrm>
          <a:off x="0" y="3264652"/>
          <a:ext cx="6291714" cy="1821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762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sz="2500" kern="1200"/>
            <a:t>主題教學活動</a:t>
          </a:r>
          <a:endParaRPr lang="en-US" sz="2500" kern="120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sz="2500" kern="1200"/>
            <a:t>美感教育手作</a:t>
          </a:r>
          <a:endParaRPr lang="en-US" sz="2500" kern="120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sz="2500" kern="1200"/>
            <a:t>語言發展遊戲</a:t>
          </a:r>
          <a:endParaRPr lang="en-US" sz="2500" kern="1200"/>
        </a:p>
      </dsp:txBody>
      <dsp:txXfrm>
        <a:off x="0" y="3264652"/>
        <a:ext cx="6291714" cy="18216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F61F9F-9114-4CED-93DB-567D5E9A29F1}">
      <dsp:nvSpPr>
        <dsp:cNvPr id="0" name=""/>
        <dsp:cNvSpPr/>
      </dsp:nvSpPr>
      <dsp:spPr>
        <a:xfrm>
          <a:off x="0" y="17776"/>
          <a:ext cx="6291714" cy="179155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000" kern="1200" dirty="0"/>
            <a:t>提供家長實用、具專業觀點的育兒知識，建立保育人員的專業形象。</a:t>
          </a:r>
          <a:endParaRPr lang="en-US" sz="3000" kern="1200" dirty="0"/>
        </a:p>
      </dsp:txBody>
      <dsp:txXfrm>
        <a:off x="87457" y="105233"/>
        <a:ext cx="6116800" cy="1616643"/>
      </dsp:txXfrm>
    </dsp:sp>
    <dsp:sp modelId="{5A35693F-6455-4A0E-90F6-13055CF98664}">
      <dsp:nvSpPr>
        <dsp:cNvPr id="0" name=""/>
        <dsp:cNvSpPr/>
      </dsp:nvSpPr>
      <dsp:spPr>
        <a:xfrm>
          <a:off x="0" y="1930294"/>
          <a:ext cx="6291714" cy="1191814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000" b="1" kern="1200" dirty="0"/>
            <a:t>你可以分享</a:t>
          </a:r>
          <a:endParaRPr lang="en-US" sz="3000" b="1" kern="1200" dirty="0"/>
        </a:p>
      </dsp:txBody>
      <dsp:txXfrm>
        <a:off x="58180" y="1988474"/>
        <a:ext cx="6175354" cy="1075454"/>
      </dsp:txXfrm>
    </dsp:sp>
    <dsp:sp modelId="{46110574-8760-469B-8085-743C670976B2}">
      <dsp:nvSpPr>
        <dsp:cNvPr id="0" name=""/>
        <dsp:cNvSpPr/>
      </dsp:nvSpPr>
      <dsp:spPr>
        <a:xfrm>
          <a:off x="0" y="3122108"/>
          <a:ext cx="6291714" cy="2390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762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sz="2300" kern="1200"/>
            <a:t>如何引導孩子建立規律作息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sz="2300" kern="1200"/>
            <a:t>孩子不願分享怎麼辦？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2</a:t>
          </a:r>
          <a:r>
            <a:rPr lang="zh-TW" sz="2300" kern="1200"/>
            <a:t>歲叛逆期怎麼溝通？</a:t>
          </a:r>
          <a:endParaRPr lang="en-US" sz="2300" kern="1200"/>
        </a:p>
      </dsp:txBody>
      <dsp:txXfrm>
        <a:off x="0" y="3122108"/>
        <a:ext cx="6291714" cy="239085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F7E220-8D8E-48C0-B35A-F11D82EC5F58}">
      <dsp:nvSpPr>
        <dsp:cNvPr id="0" name=""/>
        <dsp:cNvSpPr/>
      </dsp:nvSpPr>
      <dsp:spPr>
        <a:xfrm>
          <a:off x="0" y="8721"/>
          <a:ext cx="6291714" cy="25459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900" kern="1200" dirty="0"/>
            <a:t>創造情感連結，記錄孩子的成長，適合做為家長溝通與園所品牌建立的工具。</a:t>
          </a:r>
          <a:endParaRPr lang="en-US" sz="2900" kern="1200" dirty="0"/>
        </a:p>
      </dsp:txBody>
      <dsp:txXfrm>
        <a:off x="124282" y="133003"/>
        <a:ext cx="6043150" cy="2297356"/>
      </dsp:txXfrm>
    </dsp:sp>
    <dsp:sp modelId="{E95ECD52-2BA1-4BD9-BE77-C4C21ABCFB92}">
      <dsp:nvSpPr>
        <dsp:cNvPr id="0" name=""/>
        <dsp:cNvSpPr/>
      </dsp:nvSpPr>
      <dsp:spPr>
        <a:xfrm>
          <a:off x="0" y="2682318"/>
          <a:ext cx="6291714" cy="898811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900" b="1" kern="1200" dirty="0"/>
            <a:t>你可以分享</a:t>
          </a:r>
          <a:endParaRPr lang="en-US" sz="2900" b="1" kern="1200" dirty="0"/>
        </a:p>
      </dsp:txBody>
      <dsp:txXfrm>
        <a:off x="43876" y="2726194"/>
        <a:ext cx="6203962" cy="811059"/>
      </dsp:txXfrm>
    </dsp:sp>
    <dsp:sp modelId="{28B64BC0-58C7-4B53-A1F6-559D34FF7742}">
      <dsp:nvSpPr>
        <dsp:cNvPr id="0" name=""/>
        <dsp:cNvSpPr/>
      </dsp:nvSpPr>
      <dsp:spPr>
        <a:xfrm>
          <a:off x="0" y="3551373"/>
          <a:ext cx="6291714" cy="1970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762" tIns="36830" rIns="206248" bIns="3683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sz="2300" kern="1200"/>
            <a:t>年度成長紀錄影片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sz="2300" kern="1200"/>
            <a:t>孩子的第一句話／第一幅畫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sz="2300" kern="1200"/>
            <a:t>畢業祝福影片</a:t>
          </a:r>
          <a:endParaRPr lang="en-US" sz="2300" kern="1200"/>
        </a:p>
      </dsp:txBody>
      <dsp:txXfrm>
        <a:off x="0" y="3551373"/>
        <a:ext cx="6291714" cy="197064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E04167-58B4-433B-8AA8-B9155654574D}">
      <dsp:nvSpPr>
        <dsp:cNvPr id="0" name=""/>
        <dsp:cNvSpPr/>
      </dsp:nvSpPr>
      <dsp:spPr>
        <a:xfrm>
          <a:off x="0" y="182800"/>
          <a:ext cx="690051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40A572-F757-4FE7-B429-2D49BF725D1E}">
      <dsp:nvSpPr>
        <dsp:cNvPr id="0" name=""/>
        <dsp:cNvSpPr/>
      </dsp:nvSpPr>
      <dsp:spPr>
        <a:xfrm>
          <a:off x="345025" y="73287"/>
          <a:ext cx="6304293" cy="40471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000" b="1" kern="1200"/>
            <a:t>目的：掌握內容設計與素材準備重點</a:t>
          </a:r>
          <a:endParaRPr lang="en-US" sz="2000" b="1" kern="1200"/>
        </a:p>
      </dsp:txBody>
      <dsp:txXfrm>
        <a:off x="364781" y="93043"/>
        <a:ext cx="6264781" cy="365201"/>
      </dsp:txXfrm>
    </dsp:sp>
    <dsp:sp modelId="{0BC76936-A7A1-48C9-80D5-072E91362CDE}">
      <dsp:nvSpPr>
        <dsp:cNvPr id="0" name=""/>
        <dsp:cNvSpPr/>
      </dsp:nvSpPr>
      <dsp:spPr>
        <a:xfrm>
          <a:off x="0" y="904313"/>
          <a:ext cx="6900512" cy="239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556" tIns="416560" rIns="535556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sz="2000" kern="1200"/>
            <a:t>孩子活動片段（需取得家長同意）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sz="2000" kern="1200" dirty="0"/>
            <a:t>教學現場、環境陳設、教材操作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sz="2000" kern="1200" dirty="0"/>
            <a:t>保育人員講解或旁白錄製片段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sz="2000" kern="1200" dirty="0"/>
            <a:t>插畫、卡通圖示、簡單動畫（增加吸引力）</a:t>
          </a:r>
          <a:endParaRPr lang="en-US" sz="2000" kern="1200" dirty="0"/>
        </a:p>
      </dsp:txBody>
      <dsp:txXfrm>
        <a:off x="0" y="904313"/>
        <a:ext cx="6900512" cy="2394000"/>
      </dsp:txXfrm>
    </dsp:sp>
    <dsp:sp modelId="{B6F213B7-43AF-4685-B650-7DF0E8F57A86}">
      <dsp:nvSpPr>
        <dsp:cNvPr id="0" name=""/>
        <dsp:cNvSpPr/>
      </dsp:nvSpPr>
      <dsp:spPr>
        <a:xfrm>
          <a:off x="345025" y="794800"/>
          <a:ext cx="6304293" cy="40471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000" b="1" kern="1200"/>
            <a:t>必備素材類型：</a:t>
          </a:r>
          <a:endParaRPr lang="en-US" sz="2000" b="1" kern="1200"/>
        </a:p>
      </dsp:txBody>
      <dsp:txXfrm>
        <a:off x="364781" y="814556"/>
        <a:ext cx="6264781" cy="365201"/>
      </dsp:txXfrm>
    </dsp:sp>
    <dsp:sp modelId="{0A7999D2-0E8F-4A61-98A9-937D8BAE0868}">
      <dsp:nvSpPr>
        <dsp:cNvPr id="0" name=""/>
        <dsp:cNvSpPr/>
      </dsp:nvSpPr>
      <dsp:spPr>
        <a:xfrm>
          <a:off x="0" y="3515827"/>
          <a:ext cx="690051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FDBCCD-4C6B-4939-AA20-5B70070C4AE9}">
      <dsp:nvSpPr>
        <dsp:cNvPr id="0" name=""/>
        <dsp:cNvSpPr/>
      </dsp:nvSpPr>
      <dsp:spPr>
        <a:xfrm>
          <a:off x="345025" y="3406313"/>
          <a:ext cx="6304293" cy="40471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000" b="1" kern="1200" dirty="0"/>
            <a:t>拍攝工具介紹（手機／平板／相機／收音設備）</a:t>
          </a:r>
          <a:endParaRPr lang="en-US" sz="2000" b="1" kern="1200" dirty="0"/>
        </a:p>
      </dsp:txBody>
      <dsp:txXfrm>
        <a:off x="364781" y="3426069"/>
        <a:ext cx="6264781" cy="365201"/>
      </dsp:txXfrm>
    </dsp:sp>
    <dsp:sp modelId="{40FDE69C-DEBA-4E30-8348-A559911498DF}">
      <dsp:nvSpPr>
        <dsp:cNvPr id="0" name=""/>
        <dsp:cNvSpPr/>
      </dsp:nvSpPr>
      <dsp:spPr>
        <a:xfrm>
          <a:off x="0" y="4237340"/>
          <a:ext cx="690051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813C03-3C67-4C3A-8DCF-6A40A09A0E3F}">
      <dsp:nvSpPr>
        <dsp:cNvPr id="0" name=""/>
        <dsp:cNvSpPr/>
      </dsp:nvSpPr>
      <dsp:spPr>
        <a:xfrm>
          <a:off x="345025" y="4127827"/>
          <a:ext cx="6304293" cy="40471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000" b="1" kern="1200"/>
            <a:t>如何設計影片腳本與分鏡（含模板提供）</a:t>
          </a:r>
          <a:endParaRPr lang="en-US" sz="2000" b="1" kern="1200"/>
        </a:p>
      </dsp:txBody>
      <dsp:txXfrm>
        <a:off x="364781" y="4147583"/>
        <a:ext cx="6264781" cy="365201"/>
      </dsp:txXfrm>
    </dsp:sp>
    <dsp:sp modelId="{BD2D3FBF-276E-433F-8FCC-E5D4E1EE3585}">
      <dsp:nvSpPr>
        <dsp:cNvPr id="0" name=""/>
        <dsp:cNvSpPr/>
      </dsp:nvSpPr>
      <dsp:spPr>
        <a:xfrm>
          <a:off x="0" y="4958853"/>
          <a:ext cx="690051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240886-E21F-4A74-86E4-6188C413DB22}">
      <dsp:nvSpPr>
        <dsp:cNvPr id="0" name=""/>
        <dsp:cNvSpPr/>
      </dsp:nvSpPr>
      <dsp:spPr>
        <a:xfrm>
          <a:off x="345025" y="4849340"/>
          <a:ext cx="6304293" cy="40471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000" b="1" kern="1200"/>
            <a:t>拍攝基本技巧：角度、光線、穩定度、安全守則</a:t>
          </a:r>
          <a:endParaRPr lang="en-US" sz="2000" b="1" kern="1200"/>
        </a:p>
      </dsp:txBody>
      <dsp:txXfrm>
        <a:off x="364781" y="4869096"/>
        <a:ext cx="6264781" cy="36520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6CDD4B-8807-4DE2-B8CA-4330A3C73A89}">
      <dsp:nvSpPr>
        <dsp:cNvPr id="0" name=""/>
        <dsp:cNvSpPr/>
      </dsp:nvSpPr>
      <dsp:spPr>
        <a:xfrm>
          <a:off x="0" y="379949"/>
          <a:ext cx="6364224" cy="17760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200" kern="1200"/>
            <a:t>目的：呈現幼兒互動與學習狀態，讓家長與觀眾看見真實成長情境。</a:t>
          </a:r>
          <a:endParaRPr lang="en-US" sz="3200" kern="1200"/>
        </a:p>
      </dsp:txBody>
      <dsp:txXfrm>
        <a:off x="86700" y="466649"/>
        <a:ext cx="6190824" cy="1602660"/>
      </dsp:txXfrm>
    </dsp:sp>
    <dsp:sp modelId="{90DF2842-1952-4089-A268-7FCA9730D411}">
      <dsp:nvSpPr>
        <dsp:cNvPr id="0" name=""/>
        <dsp:cNvSpPr/>
      </dsp:nvSpPr>
      <dsp:spPr>
        <a:xfrm>
          <a:off x="0" y="2251049"/>
          <a:ext cx="6364224" cy="1004308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3200" kern="1200"/>
            <a:t>記錄孩子日常</a:t>
          </a:r>
          <a:endParaRPr lang="en-US" sz="3200" kern="1200"/>
        </a:p>
      </dsp:txBody>
      <dsp:txXfrm>
        <a:off x="49026" y="2300075"/>
        <a:ext cx="6266172" cy="906256"/>
      </dsp:txXfrm>
    </dsp:sp>
    <dsp:sp modelId="{178D032A-A783-4B44-A4DF-ADF9B47C3F39}">
      <dsp:nvSpPr>
        <dsp:cNvPr id="0" name=""/>
        <dsp:cNvSpPr/>
      </dsp:nvSpPr>
      <dsp:spPr>
        <a:xfrm>
          <a:off x="0" y="3255357"/>
          <a:ext cx="6364224" cy="18785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064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sz="2500" kern="1200"/>
            <a:t>團體遊戲互動</a:t>
          </a:r>
          <a:endParaRPr lang="en-US" sz="2500" kern="120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sz="2500" kern="1200" dirty="0"/>
            <a:t>孩子講故事／回答問題</a:t>
          </a:r>
          <a:endParaRPr 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TW" sz="2500" kern="1200"/>
            <a:t>親子活動花絮</a:t>
          </a:r>
          <a:endParaRPr lang="en-US" sz="2500" kern="1200"/>
        </a:p>
      </dsp:txBody>
      <dsp:txXfrm>
        <a:off x="0" y="3255357"/>
        <a:ext cx="6364224" cy="18785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0E8F97-383E-478F-BC9B-F398AF8D0FB8}" type="datetimeFigureOut">
              <a:rPr lang="zh-TW" altLang="en-US" smtClean="0"/>
              <a:t>2026/4/8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1BE7B1-7EBC-40CA-87A6-04619E1A772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4259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行銷與品牌經營實務</a:t>
            </a:r>
            <a:br>
              <a:rPr lang="en-US" altLang="zh-TW" dirty="0"/>
            </a:br>
            <a:r>
              <a:rPr lang="zh-TW" altLang="en-US" dirty="0"/>
              <a:t>目的：讓影片為你帶來招生、信任與專業加值</a:t>
            </a:r>
          </a:p>
          <a:p>
            <a:r>
              <a:rPr lang="zh-TW" altLang="en-US" dirty="0"/>
              <a:t> </a:t>
            </a:r>
            <a:r>
              <a:rPr lang="en-US" altLang="zh-TW" dirty="0"/>
              <a:t>• </a:t>
            </a:r>
            <a:r>
              <a:rPr lang="zh-TW" altLang="en-US" dirty="0"/>
              <a:t>影片如何成為招生工具：見證影片、環境導覽、特色課程呈現</a:t>
            </a:r>
          </a:p>
          <a:p>
            <a:r>
              <a:rPr lang="zh-TW" altLang="en-US" dirty="0"/>
              <a:t> </a:t>
            </a:r>
            <a:r>
              <a:rPr lang="en-US" altLang="zh-TW" dirty="0"/>
              <a:t>• </a:t>
            </a:r>
            <a:r>
              <a:rPr lang="zh-TW" altLang="en-US" dirty="0"/>
              <a:t>運用影片累積專業信任感（轉換成諮詢／合作邀約）</a:t>
            </a:r>
          </a:p>
          <a:p>
            <a:r>
              <a:rPr lang="zh-TW" altLang="en-US" dirty="0"/>
              <a:t> </a:t>
            </a:r>
            <a:r>
              <a:rPr lang="en-US" altLang="zh-TW" dirty="0"/>
              <a:t>• </a:t>
            </a:r>
            <a:r>
              <a:rPr lang="zh-TW" altLang="en-US" dirty="0"/>
              <a:t>廣告投放基礎介紹（以社區家長為對象）</a:t>
            </a:r>
          </a:p>
          <a:p>
            <a:r>
              <a:rPr lang="zh-TW" altLang="en-US" dirty="0"/>
              <a:t> </a:t>
            </a:r>
            <a:r>
              <a:rPr lang="en-US" altLang="zh-TW" dirty="0"/>
              <a:t>• </a:t>
            </a:r>
            <a:r>
              <a:rPr lang="zh-TW" altLang="en-US" dirty="0"/>
              <a:t>經營</a:t>
            </a:r>
            <a:r>
              <a:rPr lang="en-US" altLang="zh-TW" dirty="0"/>
              <a:t>Line</a:t>
            </a:r>
            <a:r>
              <a:rPr lang="zh-TW" altLang="en-US" dirty="0"/>
              <a:t>社群／</a:t>
            </a:r>
            <a:r>
              <a:rPr lang="en-US" altLang="zh-TW" dirty="0"/>
              <a:t>FB</a:t>
            </a:r>
            <a:r>
              <a:rPr lang="zh-TW" altLang="en-US" dirty="0"/>
              <a:t>粉絲頁／</a:t>
            </a:r>
            <a:r>
              <a:rPr lang="en-US" altLang="zh-TW" dirty="0"/>
              <a:t>IG</a:t>
            </a:r>
            <a:r>
              <a:rPr lang="zh-TW" altLang="en-US" dirty="0"/>
              <a:t>故事串聯效益</a:t>
            </a:r>
          </a:p>
          <a:p>
            <a:r>
              <a:rPr lang="zh-TW" altLang="en-US" dirty="0"/>
              <a:t> </a:t>
            </a:r>
            <a:r>
              <a:rPr lang="en-US" altLang="zh-TW" dirty="0"/>
              <a:t>• </a:t>
            </a:r>
            <a:r>
              <a:rPr lang="zh-TW" altLang="en-US" dirty="0"/>
              <a:t>數據追蹤與改善策略（觀看率、互動率、分享次數）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1BE7B1-7EBC-40CA-87A6-04619E1A7729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3435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目的：提升影片視覺趣味性與說明清晰度，吸引家長與孩童注意。</a:t>
            </a:r>
          </a:p>
          <a:p>
            <a:endParaRPr lang="zh-TW" altLang="en-US" dirty="0"/>
          </a:p>
          <a:p>
            <a:r>
              <a:rPr lang="zh-TW" altLang="en-US" dirty="0"/>
              <a:t> </a:t>
            </a:r>
            <a:r>
              <a:rPr lang="en-US" altLang="zh-TW" dirty="0"/>
              <a:t>• </a:t>
            </a:r>
            <a:r>
              <a:rPr lang="zh-TW" altLang="en-US" dirty="0"/>
              <a:t>情緒表達插畫系列：用簡單卡通臉部表情說明「生氣、開心、難過」等情緒。</a:t>
            </a:r>
          </a:p>
          <a:p>
            <a:r>
              <a:rPr lang="zh-TW" altLang="en-US" dirty="0"/>
              <a:t> </a:t>
            </a:r>
            <a:r>
              <a:rPr lang="en-US" altLang="zh-TW" dirty="0"/>
              <a:t>• </a:t>
            </a:r>
            <a:r>
              <a:rPr lang="zh-TW" altLang="en-US" dirty="0"/>
              <a:t>教學流程動畫圖卡：如手作流程用動畫方式呈現「剪 → 貼 → 上色」步驟。</a:t>
            </a:r>
          </a:p>
          <a:p>
            <a:r>
              <a:rPr lang="zh-TW" altLang="en-US" dirty="0"/>
              <a:t> </a:t>
            </a:r>
            <a:r>
              <a:rPr lang="en-US" altLang="zh-TW" dirty="0"/>
              <a:t>• </a:t>
            </a:r>
            <a:r>
              <a:rPr lang="zh-TW" altLang="en-US" dirty="0"/>
              <a:t>生活常規貼圖動畫：如洗手步驟、排隊動線等，以動畫形式加強印象。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1BE7B1-7EBC-40CA-87A6-04619E1A7729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2699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目的：學會將素材剪輯成完整影片</a:t>
            </a:r>
          </a:p>
          <a:p>
            <a:r>
              <a:rPr lang="zh-TW" altLang="en-US" dirty="0"/>
              <a:t> </a:t>
            </a:r>
            <a:r>
              <a:rPr lang="en-US" altLang="zh-TW" dirty="0"/>
              <a:t>• </a:t>
            </a:r>
            <a:r>
              <a:rPr lang="zh-TW" altLang="en-US" dirty="0"/>
              <a:t>免費／付費剪輯軟體介紹（如 </a:t>
            </a:r>
            <a:r>
              <a:rPr lang="en-US" altLang="zh-TW" dirty="0" err="1"/>
              <a:t>CapCut</a:t>
            </a:r>
            <a:r>
              <a:rPr lang="zh-TW" altLang="en-US" dirty="0"/>
              <a:t>、</a:t>
            </a:r>
            <a:r>
              <a:rPr lang="en-US" altLang="zh-TW" dirty="0"/>
              <a:t>VN</a:t>
            </a:r>
            <a:r>
              <a:rPr lang="zh-TW" altLang="en-US" dirty="0"/>
              <a:t>、</a:t>
            </a:r>
            <a:r>
              <a:rPr lang="en-US" altLang="zh-TW" dirty="0"/>
              <a:t>Canva</a:t>
            </a:r>
            <a:r>
              <a:rPr lang="zh-TW" altLang="en-US" dirty="0"/>
              <a:t>、</a:t>
            </a:r>
            <a:r>
              <a:rPr lang="en-US" altLang="zh-TW" dirty="0"/>
              <a:t>iMovie</a:t>
            </a:r>
            <a:r>
              <a:rPr lang="zh-TW" altLang="en-US" dirty="0"/>
              <a:t>）</a:t>
            </a:r>
          </a:p>
          <a:p>
            <a:r>
              <a:rPr lang="zh-TW" altLang="en-US" dirty="0"/>
              <a:t> </a:t>
            </a:r>
            <a:r>
              <a:rPr lang="en-US" altLang="zh-TW" dirty="0"/>
              <a:t>• </a:t>
            </a:r>
            <a:r>
              <a:rPr lang="zh-TW" altLang="en-US" dirty="0"/>
              <a:t>剪輯重點技巧：</a:t>
            </a:r>
          </a:p>
          <a:p>
            <a:r>
              <a:rPr lang="zh-TW" altLang="en-US" dirty="0"/>
              <a:t> </a:t>
            </a:r>
            <a:r>
              <a:rPr lang="en-US" altLang="zh-TW" dirty="0"/>
              <a:t>• </a:t>
            </a:r>
            <a:r>
              <a:rPr lang="zh-TW" altLang="en-US" dirty="0"/>
              <a:t>簡潔敘事、避免冗長</a:t>
            </a:r>
          </a:p>
          <a:p>
            <a:r>
              <a:rPr lang="zh-TW" altLang="en-US" dirty="0"/>
              <a:t> </a:t>
            </a:r>
            <a:r>
              <a:rPr lang="en-US" altLang="zh-TW" dirty="0"/>
              <a:t>• </a:t>
            </a:r>
            <a:r>
              <a:rPr lang="zh-TW" altLang="en-US" dirty="0"/>
              <a:t>文字標題加強重點（如孩子語言發展關鍵詞）</a:t>
            </a:r>
          </a:p>
          <a:p>
            <a:r>
              <a:rPr lang="zh-TW" altLang="en-US" dirty="0"/>
              <a:t> </a:t>
            </a:r>
            <a:r>
              <a:rPr lang="en-US" altLang="zh-TW" dirty="0"/>
              <a:t>• </a:t>
            </a:r>
            <a:r>
              <a:rPr lang="zh-TW" altLang="en-US" dirty="0"/>
              <a:t>適當使用背景音樂與音效（勿干擾孩子聲音）</a:t>
            </a:r>
          </a:p>
          <a:p>
            <a:r>
              <a:rPr lang="zh-TW" altLang="en-US" dirty="0"/>
              <a:t> </a:t>
            </a:r>
            <a:r>
              <a:rPr lang="en-US" altLang="zh-TW" dirty="0"/>
              <a:t>• </a:t>
            </a:r>
            <a:r>
              <a:rPr lang="zh-TW" altLang="en-US" dirty="0"/>
              <a:t>插入提示標籤與過場動畫（提升專業感）</a:t>
            </a:r>
          </a:p>
          <a:p>
            <a:r>
              <a:rPr lang="zh-TW" altLang="en-US" dirty="0"/>
              <a:t> </a:t>
            </a:r>
            <a:r>
              <a:rPr lang="en-US" altLang="zh-TW" dirty="0"/>
              <a:t>• </a:t>
            </a:r>
            <a:r>
              <a:rPr lang="zh-TW" altLang="en-US" dirty="0"/>
              <a:t>範例實作：剪一支「親子手作教學」短影片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1BE7B1-7EBC-40CA-87A6-04619E1A7729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8605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https://www.youtube.com/watch?v=QtIqXzxMx2I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B3BE25-A04F-4B8A-9729-43BB3FFF43EC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13756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https://www.inshot.com/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B3BE25-A04F-4B8A-9729-43BB3FFF43EC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25356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B3BE25-A04F-4B8A-9729-43BB3FFF43EC}" type="slidenum">
              <a:rPr lang="zh-TW" altLang="en-US" smtClean="0"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04664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簡潔敘事、避免冗長</a:t>
            </a:r>
          </a:p>
          <a:p>
            <a:r>
              <a:rPr lang="zh-TW" altLang="en-US" dirty="0"/>
              <a:t>文字標題加強重點（如孩子語言發展關鍵詞）</a:t>
            </a:r>
          </a:p>
          <a:p>
            <a:r>
              <a:rPr lang="zh-TW" altLang="en-US" dirty="0"/>
              <a:t>適當使用背景音樂與音效（勿干擾孩子聲音）</a:t>
            </a:r>
          </a:p>
          <a:p>
            <a:r>
              <a:rPr lang="zh-TW" altLang="en-US" dirty="0"/>
              <a:t>插入提示標籤與過場動畫（提升專業感）</a:t>
            </a:r>
          </a:p>
          <a:p>
            <a:endParaRPr lang="zh-TW" altLang="en-US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1BE7B1-7EBC-40CA-87A6-04619E1A7729}" type="slidenum">
              <a:rPr lang="zh-TW" altLang="en-US" smtClean="0"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98498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目的：選擇合適平台，提升曝光</a:t>
            </a:r>
          </a:p>
          <a:p>
            <a:pPr lvl="1"/>
            <a:r>
              <a:rPr lang="zh-TW" altLang="en-US" dirty="0"/>
              <a:t>平台選擇（</a:t>
            </a:r>
            <a:r>
              <a:rPr lang="en-US" altLang="zh-TW" dirty="0"/>
              <a:t>YouTube Shorts</a:t>
            </a:r>
            <a:r>
              <a:rPr lang="zh-TW" altLang="en-US" dirty="0"/>
              <a:t>、</a:t>
            </a:r>
            <a:r>
              <a:rPr lang="en-US" altLang="zh-TW" dirty="0"/>
              <a:t>IG Reels</a:t>
            </a:r>
            <a:r>
              <a:rPr lang="zh-TW" altLang="en-US" dirty="0"/>
              <a:t>、</a:t>
            </a:r>
            <a:r>
              <a:rPr lang="en-US" altLang="zh-TW" dirty="0"/>
              <a:t>TikTok</a:t>
            </a:r>
            <a:r>
              <a:rPr lang="zh-TW" altLang="en-US" dirty="0"/>
              <a:t>、</a:t>
            </a:r>
            <a:r>
              <a:rPr lang="en-US" altLang="zh-TW" dirty="0"/>
              <a:t>Facebook</a:t>
            </a:r>
            <a:r>
              <a:rPr lang="zh-TW" altLang="en-US" dirty="0"/>
              <a:t>）</a:t>
            </a:r>
          </a:p>
          <a:p>
            <a:pPr lvl="1"/>
            <a:r>
              <a:rPr lang="zh-TW" altLang="en-US" dirty="0"/>
              <a:t>如何設定帳號與封面風格一致性</a:t>
            </a:r>
          </a:p>
          <a:p>
            <a:pPr lvl="1"/>
            <a:r>
              <a:rPr lang="zh-TW" altLang="en-US" dirty="0"/>
              <a:t>張貼時機與頻率建議（週更、每日小知識等）</a:t>
            </a:r>
          </a:p>
          <a:p>
            <a:pPr lvl="1"/>
            <a:r>
              <a:rPr lang="zh-TW" altLang="en-US" dirty="0"/>
              <a:t>標題與</a:t>
            </a:r>
            <a:r>
              <a:rPr lang="en-US" altLang="zh-TW" dirty="0"/>
              <a:t>Hashtag</a:t>
            </a:r>
            <a:r>
              <a:rPr lang="zh-TW" altLang="en-US" dirty="0"/>
              <a:t>策略（</a:t>
            </a:r>
            <a:r>
              <a:rPr lang="en-US" altLang="zh-TW" dirty="0"/>
              <a:t>ex. #</a:t>
            </a:r>
            <a:r>
              <a:rPr lang="zh-TW" altLang="en-US" dirty="0"/>
              <a:t>親職教育 </a:t>
            </a:r>
            <a:r>
              <a:rPr lang="en-US" altLang="zh-TW" dirty="0"/>
              <a:t>#</a:t>
            </a:r>
            <a:r>
              <a:rPr lang="zh-TW" altLang="en-US" dirty="0"/>
              <a:t>幼兒園日常）</a:t>
            </a:r>
          </a:p>
          <a:p>
            <a:pPr lvl="1"/>
            <a:r>
              <a:rPr lang="zh-TW" altLang="en-US" dirty="0"/>
              <a:t>利用留言、限時動態互動建立信任感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1BE7B1-7EBC-40CA-87A6-04619E1A7729}" type="slidenum">
              <a:rPr lang="zh-TW" altLang="en-US" smtClean="0"/>
              <a:t>70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58046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TW" altLang="zh-TW" dirty="0"/>
              <a:t>問題式（吸引關注）</a:t>
            </a:r>
            <a:endParaRPr lang="en-US" altLang="zh-TW" dirty="0"/>
          </a:p>
          <a:p>
            <a:pPr lvl="1"/>
            <a:r>
              <a:rPr lang="zh-TW" altLang="zh-TW" dirty="0"/>
              <a:t>「孩子不肯分享怎麼辦？」</a:t>
            </a:r>
            <a:endParaRPr lang="en-US" altLang="zh-TW" dirty="0"/>
          </a:p>
          <a:p>
            <a:pPr lvl="1"/>
            <a:r>
              <a:rPr lang="zh-TW" altLang="zh-TW" dirty="0"/>
              <a:t>「為什麼</a:t>
            </a:r>
            <a:r>
              <a:rPr lang="en-US" altLang="zh-TW" dirty="0"/>
              <a:t>2</a:t>
            </a:r>
            <a:r>
              <a:rPr lang="zh-TW" altLang="zh-TW" dirty="0"/>
              <a:t>歲孩子常說不要？」</a:t>
            </a:r>
            <a:endParaRPr lang="en-US" altLang="zh-TW" dirty="0"/>
          </a:p>
          <a:p>
            <a:pPr lvl="1"/>
            <a:r>
              <a:rPr lang="zh-TW" altLang="zh-TW" dirty="0"/>
              <a:t>「你家孩子也怕剪頭髮嗎？」</a:t>
            </a:r>
            <a:endParaRPr lang="en-US" altLang="zh-TW" dirty="0"/>
          </a:p>
          <a:p>
            <a:pPr lvl="0"/>
            <a:r>
              <a:rPr lang="zh-TW" altLang="zh-TW" dirty="0"/>
              <a:t>教學式（呈現實用內容）</a:t>
            </a:r>
            <a:endParaRPr lang="en-US" altLang="zh-TW" dirty="0"/>
          </a:p>
          <a:p>
            <a:pPr lvl="1"/>
            <a:r>
              <a:rPr lang="zh-TW" altLang="zh-TW" dirty="0"/>
              <a:t>「簡單</a:t>
            </a:r>
            <a:r>
              <a:rPr lang="en-US" altLang="zh-TW" dirty="0"/>
              <a:t>3</a:t>
            </a:r>
            <a:r>
              <a:rPr lang="zh-TW" altLang="zh-TW" dirty="0"/>
              <a:t>步驟：親子</a:t>
            </a:r>
            <a:r>
              <a:rPr lang="en-US" altLang="zh-TW" dirty="0"/>
              <a:t>DIY</a:t>
            </a:r>
            <a:r>
              <a:rPr lang="zh-TW" altLang="zh-TW" dirty="0"/>
              <a:t>太陽紙盤」</a:t>
            </a:r>
            <a:endParaRPr lang="en-US" altLang="zh-TW" dirty="0"/>
          </a:p>
          <a:p>
            <a:pPr lvl="1"/>
            <a:r>
              <a:rPr lang="zh-TW" altLang="zh-TW" dirty="0"/>
              <a:t>「幼兒語言發展遊戲推薦</a:t>
            </a:r>
            <a:r>
              <a:rPr lang="en-US" altLang="zh-TW" dirty="0"/>
              <a:t>TOP3</a:t>
            </a:r>
            <a:r>
              <a:rPr lang="zh-TW" altLang="zh-TW" dirty="0"/>
              <a:t>」</a:t>
            </a:r>
            <a:endParaRPr lang="en-US" altLang="zh-TW" dirty="0"/>
          </a:p>
          <a:p>
            <a:pPr lvl="1"/>
            <a:r>
              <a:rPr lang="zh-TW" altLang="zh-TW" dirty="0"/>
              <a:t>「教你設計安撫角落，讓孩子安心下課」</a:t>
            </a:r>
            <a:endParaRPr lang="en-US" altLang="zh-TW" dirty="0"/>
          </a:p>
          <a:p>
            <a:pPr lvl="0"/>
            <a:r>
              <a:rPr lang="zh-TW" altLang="zh-TW" dirty="0"/>
              <a:t>生活式（貼近家長共鳴）</a:t>
            </a:r>
            <a:endParaRPr lang="en-US" altLang="zh-TW" dirty="0"/>
          </a:p>
          <a:p>
            <a:pPr lvl="1"/>
            <a:r>
              <a:rPr lang="zh-TW" altLang="zh-TW" dirty="0"/>
              <a:t>「保育老師的一天：從早安到晚安」</a:t>
            </a:r>
            <a:endParaRPr lang="en-US" altLang="zh-TW" dirty="0"/>
          </a:p>
          <a:p>
            <a:pPr lvl="1"/>
            <a:r>
              <a:rPr lang="zh-TW" altLang="zh-TW" dirty="0"/>
              <a:t>「這些可愛瞬間，只有保育人懂！」</a:t>
            </a:r>
            <a:endParaRPr lang="en-US" altLang="zh-TW" dirty="0"/>
          </a:p>
          <a:p>
            <a:pPr lvl="1"/>
            <a:r>
              <a:rPr lang="zh-TW" altLang="zh-TW" dirty="0"/>
              <a:t>「孩子第一次叫我老師</a:t>
            </a:r>
            <a:r>
              <a:rPr lang="en-US" altLang="zh-TW" dirty="0"/>
              <a:t>…</a:t>
            </a:r>
            <a:r>
              <a:rPr lang="zh-TW" altLang="zh-TW" dirty="0"/>
              <a:t>眼淚都要掉下來」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1BE7B1-7EBC-40CA-87A6-04619E1A7729}" type="slidenum">
              <a:rPr lang="zh-TW" altLang="en-US" smtClean="0"/>
              <a:t>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71478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1BE7B1-7EBC-40CA-87A6-04619E1A7729}" type="slidenum">
              <a:rPr lang="zh-TW" altLang="en-US" smtClean="0"/>
              <a:t>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40743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/>
              <a:t>錯誤回應：</a:t>
            </a:r>
          </a:p>
          <a:p>
            <a:pPr marL="0" indent="0">
              <a:buNone/>
            </a:pPr>
            <a:r>
              <a:rPr lang="zh-TW" altLang="en-US" dirty="0"/>
              <a:t>「都有照顧好喔，謝謝。」</a:t>
            </a:r>
          </a:p>
          <a:p>
            <a:pPr marL="0" indent="0">
              <a:buNone/>
            </a:pPr>
            <a:endParaRPr lang="zh-TW" altLang="en-US" dirty="0"/>
          </a:p>
          <a:p>
            <a:pPr marL="0" indent="0">
              <a:buNone/>
            </a:pPr>
            <a:r>
              <a:rPr lang="zh-TW" altLang="en-US" dirty="0"/>
              <a:t>妥當回應：</a:t>
            </a:r>
          </a:p>
          <a:p>
            <a:pPr marL="0" indent="0">
              <a:buNone/>
            </a:pPr>
            <a:r>
              <a:rPr lang="zh-TW" altLang="en-US" dirty="0"/>
              <a:t>「今天</a:t>
            </a:r>
            <a:r>
              <a:rPr lang="en-US" altLang="zh-TW" dirty="0"/>
              <a:t>XX</a:t>
            </a:r>
            <a:r>
              <a:rPr lang="zh-TW" altLang="en-US" dirty="0"/>
              <a:t>玩角色扮演好投入呢，還主動邀請同學一起玩，真的越來越會表達自己了呢！」</a:t>
            </a:r>
          </a:p>
          <a:p>
            <a:pPr marL="0" indent="0">
              <a:buNone/>
            </a:pPr>
            <a:endParaRPr lang="zh-TW" altLang="en-US" dirty="0"/>
          </a:p>
          <a:p>
            <a:pPr marL="0" indent="0">
              <a:buNone/>
            </a:pPr>
            <a:r>
              <a:rPr lang="zh-TW" altLang="en-US" dirty="0">
                <a:highlight>
                  <a:srgbClr val="FFFF00"/>
                </a:highlight>
              </a:rPr>
              <a:t>具體描述＋正向觀察，讓家長感受到你「真的有看到」他們的孩子。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1BE7B1-7EBC-40CA-87A6-04619E1A7729}" type="slidenum">
              <a:rPr lang="zh-TW" altLang="en-US" smtClean="0"/>
              <a:t>76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9465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目的：建立專業定位與內容方向</a:t>
            </a:r>
          </a:p>
          <a:p>
            <a:r>
              <a:rPr lang="zh-TW" altLang="en-US" dirty="0"/>
              <a:t> </a:t>
            </a:r>
            <a:r>
              <a:rPr lang="en-US" altLang="zh-TW" dirty="0"/>
              <a:t>• </a:t>
            </a:r>
            <a:r>
              <a:rPr lang="zh-TW" altLang="en-US" dirty="0"/>
              <a:t>幼兒保育人員為何要經營自媒體？（品牌、信任感、招生、家長溝通）</a:t>
            </a:r>
          </a:p>
          <a:p>
            <a:r>
              <a:rPr lang="zh-TW" altLang="en-US" dirty="0"/>
              <a:t> </a:t>
            </a:r>
            <a:r>
              <a:rPr lang="en-US" altLang="zh-TW" dirty="0"/>
              <a:t>• </a:t>
            </a:r>
            <a:r>
              <a:rPr lang="zh-TW" altLang="en-US" dirty="0"/>
              <a:t>適合幼兒保育領域的內容類型：</a:t>
            </a:r>
          </a:p>
          <a:p>
            <a:r>
              <a:rPr lang="zh-TW" altLang="en-US" dirty="0"/>
              <a:t> </a:t>
            </a:r>
            <a:r>
              <a:rPr lang="en-US" altLang="zh-TW" dirty="0"/>
              <a:t>• </a:t>
            </a:r>
            <a:r>
              <a:rPr lang="zh-TW" altLang="en-US" dirty="0"/>
              <a:t>日常照護記錄</a:t>
            </a:r>
          </a:p>
          <a:p>
            <a:r>
              <a:rPr lang="zh-TW" altLang="en-US" dirty="0"/>
              <a:t> </a:t>
            </a:r>
            <a:r>
              <a:rPr lang="en-US" altLang="zh-TW" dirty="0"/>
              <a:t>• </a:t>
            </a:r>
            <a:r>
              <a:rPr lang="zh-TW" altLang="en-US" dirty="0"/>
              <a:t>教學活動示範</a:t>
            </a:r>
          </a:p>
          <a:p>
            <a:r>
              <a:rPr lang="zh-TW" altLang="en-US" dirty="0"/>
              <a:t> </a:t>
            </a:r>
            <a:r>
              <a:rPr lang="en-US" altLang="zh-TW" dirty="0"/>
              <a:t>• </a:t>
            </a:r>
            <a:r>
              <a:rPr lang="zh-TW" altLang="en-US" dirty="0"/>
              <a:t>親職教育小知識</a:t>
            </a:r>
          </a:p>
          <a:p>
            <a:r>
              <a:rPr lang="zh-TW" altLang="en-US" dirty="0"/>
              <a:t> </a:t>
            </a:r>
            <a:r>
              <a:rPr lang="en-US" altLang="zh-TW" dirty="0"/>
              <a:t>• </a:t>
            </a:r>
            <a:r>
              <a:rPr lang="zh-TW" altLang="en-US" dirty="0"/>
              <a:t>成長點滴回顧影片</a:t>
            </a:r>
          </a:p>
          <a:p>
            <a:r>
              <a:rPr lang="zh-TW" altLang="en-US" dirty="0"/>
              <a:t> </a:t>
            </a:r>
            <a:r>
              <a:rPr lang="en-US" altLang="zh-TW" dirty="0"/>
              <a:t>• </a:t>
            </a:r>
            <a:r>
              <a:rPr lang="zh-TW" altLang="en-US" dirty="0"/>
              <a:t>建立個人／機構品牌特色（色系、語調、標語）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1BE7B1-7EBC-40CA-87A6-04619E1A7729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35346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/>
              <a:t>妥當回應：</a:t>
            </a:r>
          </a:p>
          <a:p>
            <a:pPr marL="0" indent="0">
              <a:buNone/>
            </a:pPr>
            <a:r>
              <a:rPr lang="zh-TW" altLang="en-US" dirty="0"/>
              <a:t>「這組教具是我自己設計改編的喔～有興趣我可以整理成一篇教案簡單分享一下嗎？」</a:t>
            </a:r>
          </a:p>
          <a:p>
            <a:pPr marL="0" indent="0">
              <a:buNone/>
            </a:pPr>
            <a:endParaRPr lang="zh-TW" altLang="en-US" dirty="0"/>
          </a:p>
          <a:p>
            <a:pPr marL="0" indent="0">
              <a:buNone/>
            </a:pPr>
            <a:r>
              <a:rPr lang="zh-TW" altLang="en-US" dirty="0">
                <a:highlight>
                  <a:srgbClr val="FFFF00"/>
                </a:highlight>
              </a:rPr>
              <a:t>展現專業，又提供進一步互動機會，建立期待感</a:t>
            </a:r>
            <a:br>
              <a:rPr lang="en-US" altLang="zh-TW" dirty="0">
                <a:highlight>
                  <a:srgbClr val="FFFF00"/>
                </a:highlight>
              </a:rPr>
            </a:br>
            <a:br>
              <a:rPr lang="en-US" altLang="zh-TW" dirty="0">
                <a:highlight>
                  <a:srgbClr val="FFFF00"/>
                </a:highlight>
              </a:rPr>
            </a:br>
            <a:r>
              <a:rPr lang="zh-TW" altLang="en-US" dirty="0">
                <a:highlight>
                  <a:srgbClr val="FFFF00"/>
                </a:highlight>
              </a:rPr>
              <a:t>妥當回應：</a:t>
            </a:r>
          </a:p>
          <a:p>
            <a:pPr marL="0" indent="0">
              <a:buNone/>
            </a:pPr>
            <a:r>
              <a:rPr lang="zh-TW" altLang="en-US" dirty="0">
                <a:highlight>
                  <a:srgbClr val="FFFF00"/>
                </a:highlight>
              </a:rPr>
              <a:t>「能陪著孩子一起成長是我們的幸福～謝謝家長的信任，我們會繼續用心的！」</a:t>
            </a:r>
          </a:p>
          <a:p>
            <a:pPr marL="0" indent="0">
              <a:buNone/>
            </a:pPr>
            <a:endParaRPr lang="zh-TW" altLang="en-US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zh-TW" altLang="en-US" dirty="0">
                <a:highlight>
                  <a:srgbClr val="FFFF00"/>
                </a:highlight>
              </a:rPr>
              <a:t>回應中融入情感與價值，讓家長更有歸屬感</a:t>
            </a:r>
          </a:p>
          <a:p>
            <a:pPr marL="0" indent="0">
              <a:buNone/>
            </a:pPr>
            <a:endParaRPr lang="zh-TW" altLang="en-US" dirty="0">
              <a:highlight>
                <a:srgbClr val="FFFF00"/>
              </a:highlight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1BE7B1-7EBC-40CA-87A6-04619E1A7729}" type="slidenum">
              <a:rPr lang="zh-TW" altLang="en-US" smtClean="0"/>
              <a:t>77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63265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dirty="0"/>
              <a:t> </a:t>
            </a:r>
            <a:r>
              <a:rPr lang="en-US" altLang="zh-TW" sz="1200" dirty="0"/>
              <a:t>1. </a:t>
            </a:r>
            <a:r>
              <a:rPr lang="zh-TW" altLang="en-US" sz="1200" dirty="0"/>
              <a:t>具體：回應中盡量具體描述孩子或教學情境</a:t>
            </a:r>
          </a:p>
          <a:p>
            <a:r>
              <a:rPr lang="zh-TW" altLang="en-US" sz="1200" dirty="0"/>
              <a:t> </a:t>
            </a:r>
            <a:r>
              <a:rPr lang="en-US" altLang="zh-TW" sz="1200" dirty="0"/>
              <a:t>2. </a:t>
            </a:r>
            <a:r>
              <a:rPr lang="zh-TW" altLang="en-US" sz="1200" dirty="0"/>
              <a:t>正向：強調成長、溫暖、信任，而非批評或爭辯</a:t>
            </a:r>
          </a:p>
          <a:p>
            <a:r>
              <a:rPr lang="zh-TW" altLang="en-US" sz="1200" dirty="0"/>
              <a:t> </a:t>
            </a:r>
            <a:r>
              <a:rPr lang="en-US" altLang="zh-TW" sz="1200" dirty="0"/>
              <a:t>3. </a:t>
            </a:r>
            <a:r>
              <a:rPr lang="zh-TW" altLang="en-US" sz="1200" dirty="0"/>
              <a:t>持續：定期限時互動、回應留言能建立品牌一致性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1BE7B1-7EBC-40CA-87A6-04619E1A7729}" type="slidenum">
              <a:rPr lang="zh-TW" altLang="en-US" smtClean="0"/>
              <a:t>81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1477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展現保育現場的日常管理與互動細節，提升家長安心感與信任度。</a:t>
            </a:r>
          </a:p>
          <a:p>
            <a:r>
              <a:rPr lang="zh-TW" altLang="en-US" dirty="0"/>
              <a:t> </a:t>
            </a:r>
            <a:r>
              <a:rPr lang="en-US" altLang="zh-TW" dirty="0"/>
              <a:t>• </a:t>
            </a:r>
            <a:r>
              <a:rPr lang="zh-TW" altLang="en-US" dirty="0"/>
              <a:t>餐點時間紀錄：影片呈現孩子用餐過程，說明營養搭配與用餐禮儀指導。</a:t>
            </a:r>
          </a:p>
          <a:p>
            <a:r>
              <a:rPr lang="zh-TW" altLang="en-US" dirty="0"/>
              <a:t> </a:t>
            </a:r>
            <a:r>
              <a:rPr lang="en-US" altLang="zh-TW" dirty="0"/>
              <a:t>• </a:t>
            </a:r>
            <a:r>
              <a:rPr lang="zh-TW" altLang="en-US" dirty="0"/>
              <a:t>午睡整理流程：展示協助孩子入睡的環境設置與安撫方式，強調安全與舒適。</a:t>
            </a:r>
          </a:p>
          <a:p>
            <a:r>
              <a:rPr lang="zh-TW" altLang="en-US" dirty="0"/>
              <a:t> </a:t>
            </a:r>
            <a:r>
              <a:rPr lang="en-US" altLang="zh-TW" dirty="0"/>
              <a:t>• </a:t>
            </a:r>
            <a:r>
              <a:rPr lang="zh-TW" altLang="en-US" dirty="0"/>
              <a:t>情緒安撫示範：記錄孩子情緒波動時，老師如何溫和介入與引導，傳達情緒教育觀念。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1BE7B1-7EBC-40CA-87A6-04619E1A7729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4716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呈現教學設計的實際應用，讓家長與同行理解教育理念與教法。</a:t>
            </a:r>
          </a:p>
          <a:p>
            <a:endParaRPr lang="zh-TW" altLang="en-US" dirty="0"/>
          </a:p>
          <a:p>
            <a:r>
              <a:rPr lang="zh-TW" altLang="en-US" dirty="0"/>
              <a:t> </a:t>
            </a:r>
            <a:r>
              <a:rPr lang="en-US" altLang="zh-TW" dirty="0"/>
              <a:t>• </a:t>
            </a:r>
            <a:r>
              <a:rPr lang="zh-TW" altLang="en-US" dirty="0"/>
              <a:t>主題教學活動：「春天找找看」戶外觀察遊戲，搭配講解學習目標（認知發展）。</a:t>
            </a:r>
          </a:p>
          <a:p>
            <a:r>
              <a:rPr lang="zh-TW" altLang="en-US" dirty="0"/>
              <a:t> </a:t>
            </a:r>
            <a:r>
              <a:rPr lang="en-US" altLang="zh-TW" dirty="0"/>
              <a:t>• </a:t>
            </a:r>
            <a:r>
              <a:rPr lang="zh-TW" altLang="en-US" dirty="0"/>
              <a:t>美感教育手作：製作「彩色風車」，教具準備與操作步驟說明，強調動手與創造力。</a:t>
            </a:r>
          </a:p>
          <a:p>
            <a:r>
              <a:rPr lang="zh-TW" altLang="en-US" dirty="0"/>
              <a:t> </a:t>
            </a:r>
            <a:r>
              <a:rPr lang="en-US" altLang="zh-TW" dirty="0"/>
              <a:t>• </a:t>
            </a:r>
            <a:r>
              <a:rPr lang="zh-TW" altLang="en-US" dirty="0"/>
              <a:t>語言發展遊戲：「圖卡接龍」遊戲示範，幫助孩子口語表達與詞彙累積。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1BE7B1-7EBC-40CA-87A6-04619E1A7729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4735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提供家長實用、具專業觀點的育兒知識，建立保育人員的專業形象。</a:t>
            </a:r>
          </a:p>
          <a:p>
            <a:r>
              <a:rPr lang="zh-TW" altLang="en-US" dirty="0"/>
              <a:t> </a:t>
            </a:r>
            <a:r>
              <a:rPr lang="en-US" altLang="zh-TW" dirty="0"/>
              <a:t>• </a:t>
            </a:r>
            <a:r>
              <a:rPr lang="zh-TW" altLang="en-US" dirty="0"/>
              <a:t>如何引導孩子建立規律作息：搭配簡單圖卡或圖解，說明家庭作息與園所配合要點。</a:t>
            </a:r>
          </a:p>
          <a:p>
            <a:r>
              <a:rPr lang="zh-TW" altLang="en-US" dirty="0"/>
              <a:t> </a:t>
            </a:r>
            <a:r>
              <a:rPr lang="en-US" altLang="zh-TW" dirty="0"/>
              <a:t>• </a:t>
            </a:r>
            <a:r>
              <a:rPr lang="zh-TW" altLang="en-US" dirty="0"/>
              <a:t>孩子不願分享怎麼辦？：提供實際案例與引導語，協助家長理解發展階段與應對方式。</a:t>
            </a:r>
          </a:p>
          <a:p>
            <a:r>
              <a:rPr lang="zh-TW" altLang="en-US" dirty="0"/>
              <a:t> </a:t>
            </a:r>
            <a:r>
              <a:rPr lang="en-US" altLang="zh-TW" dirty="0"/>
              <a:t>• 2</a:t>
            </a:r>
            <a:r>
              <a:rPr lang="zh-TW" altLang="en-US" dirty="0"/>
              <a:t>歲叛逆期怎麼溝通？：分析常見情境，教家長以正向語言取代否定語。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1BE7B1-7EBC-40CA-87A6-04619E1A7729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46225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創造情感連結，記錄孩子的成長，適合做為家長溝通與園所品牌建立的工具。</a:t>
            </a:r>
          </a:p>
          <a:p>
            <a:endParaRPr lang="zh-TW" altLang="en-US" dirty="0"/>
          </a:p>
          <a:p>
            <a:r>
              <a:rPr lang="zh-TW" altLang="en-US" dirty="0"/>
              <a:t> </a:t>
            </a:r>
            <a:r>
              <a:rPr lang="en-US" altLang="zh-TW" dirty="0"/>
              <a:t>• </a:t>
            </a:r>
            <a:r>
              <a:rPr lang="zh-TW" altLang="en-US" dirty="0"/>
              <a:t>年度成長紀錄影片：串聯孩子從開學到學期末的成長片段，搭配溫馨配樂與旁白。</a:t>
            </a:r>
          </a:p>
          <a:p>
            <a:r>
              <a:rPr lang="zh-TW" altLang="en-US" dirty="0"/>
              <a:t> </a:t>
            </a:r>
            <a:r>
              <a:rPr lang="en-US" altLang="zh-TW" dirty="0"/>
              <a:t>• </a:t>
            </a:r>
            <a:r>
              <a:rPr lang="zh-TW" altLang="en-US" dirty="0"/>
              <a:t>孩子的第一句話／第一幅畫：短影片記錄孩子重要的發展里程碑。</a:t>
            </a:r>
          </a:p>
          <a:p>
            <a:r>
              <a:rPr lang="zh-TW" altLang="en-US" dirty="0"/>
              <a:t> </a:t>
            </a:r>
            <a:r>
              <a:rPr lang="en-US" altLang="zh-TW" dirty="0"/>
              <a:t>• </a:t>
            </a:r>
            <a:r>
              <a:rPr lang="zh-TW" altLang="en-US" dirty="0"/>
              <a:t>畢業祝福影片：集結老師對孩子的祝福、小朋友自我介紹或表演，作為紀念。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1BE7B1-7EBC-40CA-87A6-04619E1A7729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1221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目的：呈現幼兒互動與學習狀態，讓家長與觀眾看見真實成長情境。</a:t>
            </a:r>
          </a:p>
          <a:p>
            <a:endParaRPr lang="zh-TW" altLang="en-US" dirty="0"/>
          </a:p>
          <a:p>
            <a:r>
              <a:rPr lang="zh-TW" altLang="en-US" dirty="0"/>
              <a:t> </a:t>
            </a:r>
            <a:r>
              <a:rPr lang="en-US" altLang="zh-TW" dirty="0"/>
              <a:t>• </a:t>
            </a:r>
            <a:r>
              <a:rPr lang="zh-TW" altLang="en-US" dirty="0"/>
              <a:t>團體遊戲互動：如大肌肉活動時間跳圈圈、傳球遊戲等。</a:t>
            </a:r>
          </a:p>
          <a:p>
            <a:r>
              <a:rPr lang="zh-TW" altLang="en-US" dirty="0"/>
              <a:t> </a:t>
            </a:r>
            <a:r>
              <a:rPr lang="en-US" altLang="zh-TW" dirty="0"/>
              <a:t>• </a:t>
            </a:r>
            <a:r>
              <a:rPr lang="zh-TW" altLang="en-US" dirty="0"/>
              <a:t>孩子講故事／回答問題：捕捉孩子主動表達、學習成果的時刻。</a:t>
            </a:r>
          </a:p>
          <a:p>
            <a:r>
              <a:rPr lang="zh-TW" altLang="en-US" dirty="0"/>
              <a:t> </a:t>
            </a:r>
            <a:r>
              <a:rPr lang="en-US" altLang="zh-TW" dirty="0"/>
              <a:t>• </a:t>
            </a:r>
            <a:r>
              <a:rPr lang="zh-TW" altLang="en-US" dirty="0"/>
              <a:t>親子活動花絮：如中秋節親子</a:t>
            </a:r>
            <a:r>
              <a:rPr lang="en-US" altLang="zh-TW" dirty="0"/>
              <a:t>DIY</a:t>
            </a:r>
            <a:r>
              <a:rPr lang="zh-TW" altLang="en-US" dirty="0"/>
              <a:t>、園遊會時孩子與家長互動片段。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1BE7B1-7EBC-40CA-87A6-04619E1A7729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2779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目的：突顯園所的教學環境品質與課程專業度。</a:t>
            </a:r>
          </a:p>
          <a:p>
            <a:endParaRPr lang="zh-TW" altLang="en-US" dirty="0"/>
          </a:p>
          <a:p>
            <a:r>
              <a:rPr lang="zh-TW" altLang="en-US" dirty="0"/>
              <a:t> </a:t>
            </a:r>
            <a:r>
              <a:rPr lang="en-US" altLang="zh-TW" dirty="0"/>
              <a:t>• </a:t>
            </a:r>
            <a:r>
              <a:rPr lang="zh-TW" altLang="en-US" dirty="0"/>
              <a:t>主題學習角落介紹：如自然角、語文角、建構區的布置與運用情境。</a:t>
            </a:r>
          </a:p>
          <a:p>
            <a:r>
              <a:rPr lang="zh-TW" altLang="en-US" dirty="0"/>
              <a:t> </a:t>
            </a:r>
            <a:r>
              <a:rPr lang="en-US" altLang="zh-TW" dirty="0"/>
              <a:t>• </a:t>
            </a:r>
            <a:r>
              <a:rPr lang="zh-TW" altLang="en-US" dirty="0"/>
              <a:t>教具使用教學：示範如何操作拼圖、數字配對卡、感官材料等。</a:t>
            </a:r>
          </a:p>
          <a:p>
            <a:r>
              <a:rPr lang="zh-TW" altLang="en-US" dirty="0"/>
              <a:t> </a:t>
            </a:r>
            <a:r>
              <a:rPr lang="en-US" altLang="zh-TW" dirty="0"/>
              <a:t>• </a:t>
            </a:r>
            <a:r>
              <a:rPr lang="zh-TW" altLang="en-US" dirty="0"/>
              <a:t>環境清潔與安全設施：影片呈現園所如何落實清潔消毒、逃生設備設置等。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1BE7B1-7EBC-40CA-87A6-04619E1A7729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2851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目的：強化專業形象，幫助觀眾理解影片內容。</a:t>
            </a:r>
          </a:p>
          <a:p>
            <a:endParaRPr lang="zh-TW" altLang="en-US" dirty="0"/>
          </a:p>
          <a:p>
            <a:r>
              <a:rPr lang="zh-TW" altLang="en-US" dirty="0"/>
              <a:t> </a:t>
            </a:r>
            <a:r>
              <a:rPr lang="en-US" altLang="zh-TW" dirty="0"/>
              <a:t>• </a:t>
            </a:r>
            <a:r>
              <a:rPr lang="zh-TW" altLang="en-US" dirty="0"/>
              <a:t>課程理念說明旁白：如「本次活動的目標是促進孩子的小肌肉協調</a:t>
            </a:r>
            <a:r>
              <a:rPr lang="en-US" altLang="zh-TW" dirty="0"/>
              <a:t>…</a:t>
            </a:r>
            <a:r>
              <a:rPr lang="zh-TW" altLang="en-US" dirty="0"/>
              <a:t>」</a:t>
            </a:r>
          </a:p>
          <a:p>
            <a:r>
              <a:rPr lang="zh-TW" altLang="en-US" dirty="0"/>
              <a:t> </a:t>
            </a:r>
            <a:r>
              <a:rPr lang="en-US" altLang="zh-TW" dirty="0"/>
              <a:t>• </a:t>
            </a:r>
            <a:r>
              <a:rPr lang="zh-TW" altLang="en-US" dirty="0"/>
              <a:t>保育技巧教學講解：如如何正向引導情緒、處理孩子衝突等語音講解。</a:t>
            </a:r>
          </a:p>
          <a:p>
            <a:r>
              <a:rPr lang="zh-TW" altLang="en-US" dirty="0"/>
              <a:t> </a:t>
            </a:r>
            <a:r>
              <a:rPr lang="en-US" altLang="zh-TW" dirty="0"/>
              <a:t>• </a:t>
            </a:r>
            <a:r>
              <a:rPr lang="zh-TW" altLang="en-US" dirty="0"/>
              <a:t>活動現場即時解說：邊拍攝邊說明「現在孩子正在透過堆疊練習空間概念</a:t>
            </a:r>
            <a:r>
              <a:rPr lang="en-US" altLang="zh-TW" dirty="0"/>
              <a:t>…</a:t>
            </a:r>
            <a:r>
              <a:rPr lang="zh-TW" altLang="en-US" dirty="0"/>
              <a:t>」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1BE7B1-7EBC-40CA-87A6-04619E1A7729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1767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DEB1E-C55D-4E02-94D4-ABF905884611}" type="datetimeFigureOut">
              <a:rPr lang="zh-TW" altLang="en-US" smtClean="0"/>
              <a:t>2026/4/8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E7B82-4106-45C8-8AF6-64474DFAF2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2135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DEB1E-C55D-4E02-94D4-ABF905884611}" type="datetimeFigureOut">
              <a:rPr lang="zh-TW" altLang="en-US" smtClean="0"/>
              <a:t>2026/4/8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E7B82-4106-45C8-8AF6-64474DFAF2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7757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DEB1E-C55D-4E02-94D4-ABF905884611}" type="datetimeFigureOut">
              <a:rPr lang="zh-TW" altLang="en-US" smtClean="0"/>
              <a:t>2026/4/8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E7B82-4106-45C8-8AF6-64474DFAF2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1337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DEB1E-C55D-4E02-94D4-ABF905884611}" type="datetimeFigureOut">
              <a:rPr lang="zh-TW" altLang="en-US" smtClean="0"/>
              <a:t>2026/4/8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E7B82-4106-45C8-8AF6-64474DFAF2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051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DEB1E-C55D-4E02-94D4-ABF905884611}" type="datetimeFigureOut">
              <a:rPr lang="zh-TW" altLang="en-US" smtClean="0"/>
              <a:t>2026/4/8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E7B82-4106-45C8-8AF6-64474DFAF2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0643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DEB1E-C55D-4E02-94D4-ABF905884611}" type="datetimeFigureOut">
              <a:rPr lang="zh-TW" altLang="en-US" smtClean="0"/>
              <a:t>2026/4/8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E7B82-4106-45C8-8AF6-64474DFAF2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8859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DEB1E-C55D-4E02-94D4-ABF905884611}" type="datetimeFigureOut">
              <a:rPr lang="zh-TW" altLang="en-US" smtClean="0"/>
              <a:t>2026/4/8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E7B82-4106-45C8-8AF6-64474DFAF2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1812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DEB1E-C55D-4E02-94D4-ABF905884611}" type="datetimeFigureOut">
              <a:rPr lang="zh-TW" altLang="en-US" smtClean="0"/>
              <a:t>2026/4/8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E7B82-4106-45C8-8AF6-64474DFAF2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7362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DEB1E-C55D-4E02-94D4-ABF905884611}" type="datetimeFigureOut">
              <a:rPr lang="zh-TW" altLang="en-US" smtClean="0"/>
              <a:t>2026/4/8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E7B82-4106-45C8-8AF6-64474DFAF2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5099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DEB1E-C55D-4E02-94D4-ABF905884611}" type="datetimeFigureOut">
              <a:rPr lang="zh-TW" altLang="en-US" smtClean="0"/>
              <a:t>2026/4/8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E7B82-4106-45C8-8AF6-64474DFAF2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5463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DEB1E-C55D-4E02-94D4-ABF905884611}" type="datetimeFigureOut">
              <a:rPr lang="zh-TW" altLang="en-US" smtClean="0"/>
              <a:t>2026/4/8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E7B82-4106-45C8-8AF6-64474DFAF2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7067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DEB1E-C55D-4E02-94D4-ABF905884611}" type="datetimeFigureOut">
              <a:rPr lang="zh-TW" altLang="en-US" smtClean="0"/>
              <a:t>2026/4/8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E7B82-4106-45C8-8AF6-64474DFAF2A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2200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7.png"/><Relationship Id="rId4" Type="http://schemas.openxmlformats.org/officeDocument/2006/relationships/image" Target="../media/image9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1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694"/>
          <a:stretch>
            <a:fillRect/>
          </a:stretch>
        </p:blipFill>
        <p:spPr>
          <a:xfrm>
            <a:off x="0" y="28574"/>
            <a:ext cx="12192000" cy="68294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3AA7460-A064-A064-FAEB-C3809614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TW" alt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學習的日常</a:t>
            </a:r>
          </a:p>
        </p:txBody>
      </p:sp>
      <p:pic>
        <p:nvPicPr>
          <p:cNvPr id="4" name="768048419.079918">
            <a:hlinkClick r:id="" action="ppaction://media"/>
            <a:extLst>
              <a:ext uri="{FF2B5EF4-FFF2-40B4-BE49-F238E27FC236}">
                <a16:creationId xmlns:a16="http://schemas.microsoft.com/office/drawing/2014/main" id="{C2C24283-B086-B90F-87BE-D3B5867DB9A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86592" y="0"/>
            <a:ext cx="3840201" cy="682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5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BFC75B7-AE8E-7924-7EDF-1AD968AFB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zh-TW" altLang="en-US">
                <a:solidFill>
                  <a:srgbClr val="FFFFFF"/>
                </a:solidFill>
              </a:rPr>
              <a:t>日常照護記錄</a:t>
            </a:r>
          </a:p>
        </p:txBody>
      </p:sp>
      <p:graphicFrame>
        <p:nvGraphicFramePr>
          <p:cNvPr id="14" name="內容版面配置區 2">
            <a:extLst>
              <a:ext uri="{FF2B5EF4-FFF2-40B4-BE49-F238E27FC236}">
                <a16:creationId xmlns:a16="http://schemas.microsoft.com/office/drawing/2014/main" id="{B2C5394C-3C4E-075E-2924-706878F1BB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5091455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22239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0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7C4B6FF-DBBE-03BB-307D-86E13327C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zh-TW" altLang="en-US">
                <a:solidFill>
                  <a:srgbClr val="FFFFFF"/>
                </a:solidFill>
              </a:rPr>
              <a:t>教學活動示範</a:t>
            </a:r>
          </a:p>
        </p:txBody>
      </p:sp>
      <p:graphicFrame>
        <p:nvGraphicFramePr>
          <p:cNvPr id="15" name="內容版面配置區 2">
            <a:extLst>
              <a:ext uri="{FF2B5EF4-FFF2-40B4-BE49-F238E27FC236}">
                <a16:creationId xmlns:a16="http://schemas.microsoft.com/office/drawing/2014/main" id="{CF2BCAC4-DF13-6134-54B1-3F7B906778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949677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08142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5447C75-512A-F761-E06B-4DF56379D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zh-TW" altLang="en-US">
                <a:solidFill>
                  <a:srgbClr val="FFFFFF"/>
                </a:solidFill>
              </a:rPr>
              <a:t>親職教育小知識</a:t>
            </a:r>
          </a:p>
        </p:txBody>
      </p:sp>
      <p:graphicFrame>
        <p:nvGraphicFramePr>
          <p:cNvPr id="5" name="內容版面配置區 2">
            <a:extLst>
              <a:ext uri="{FF2B5EF4-FFF2-40B4-BE49-F238E27FC236}">
                <a16:creationId xmlns:a16="http://schemas.microsoft.com/office/drawing/2014/main" id="{91F1B7EC-23D1-5C60-A562-8DFECCD889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0697119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09211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B8515E2-8CE4-DD3D-5C31-4C8607E8F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zh-TW" altLang="en-US">
                <a:solidFill>
                  <a:srgbClr val="FFFFFF"/>
                </a:solidFill>
              </a:rPr>
              <a:t>成長點滴回顧影片</a:t>
            </a:r>
          </a:p>
        </p:txBody>
      </p:sp>
      <p:graphicFrame>
        <p:nvGraphicFramePr>
          <p:cNvPr id="5" name="內容版面配置區 2">
            <a:extLst>
              <a:ext uri="{FF2B5EF4-FFF2-40B4-BE49-F238E27FC236}">
                <a16:creationId xmlns:a16="http://schemas.microsoft.com/office/drawing/2014/main" id="{F0E20DC2-8B35-B977-761C-25E4F0F49A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4337443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84025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B629227-4A40-DF3D-9113-7F79D334D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TW" alt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孩子們畢業</a:t>
            </a:r>
            <a:br>
              <a:rPr lang="en-US" altLang="zh-TW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zh-TW" alt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可以這麼做</a:t>
            </a:r>
          </a:p>
        </p:txBody>
      </p:sp>
      <p:pic>
        <p:nvPicPr>
          <p:cNvPr id="4" name="768048419.113086">
            <a:hlinkClick r:id="" action="ppaction://media"/>
            <a:extLst>
              <a:ext uri="{FF2B5EF4-FFF2-40B4-BE49-F238E27FC236}">
                <a16:creationId xmlns:a16="http://schemas.microsoft.com/office/drawing/2014/main" id="{EDCF289E-D1CF-BDC1-C482-57686B244E9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0" y="22330"/>
            <a:ext cx="3893671" cy="692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13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2DC3034-A17A-F024-E3C3-172B5D92D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pPr algn="ctr"/>
            <a:r>
              <a:rPr lang="zh-TW" altLang="en-US" sz="5400" dirty="0"/>
              <a:t>影片企劃</a:t>
            </a:r>
            <a:br>
              <a:rPr lang="en-US" altLang="zh-TW" sz="5400" dirty="0"/>
            </a:br>
            <a:r>
              <a:rPr lang="en-US" altLang="zh-TW" sz="5400" dirty="0"/>
              <a:t>&amp;</a:t>
            </a:r>
            <a:br>
              <a:rPr lang="en-US" altLang="zh-TW" sz="5400" dirty="0"/>
            </a:br>
            <a:r>
              <a:rPr lang="zh-TW" altLang="en-US" sz="5400" dirty="0"/>
              <a:t>拍攝基礎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sX0" fmla="*/ 0 w 5410200"/>
              <a:gd name="csY0" fmla="*/ 0 h 18288"/>
              <a:gd name="csX1" fmla="*/ 568071 w 5410200"/>
              <a:gd name="csY1" fmla="*/ 0 h 18288"/>
              <a:gd name="csX2" fmla="*/ 1298448 w 5410200"/>
              <a:gd name="csY2" fmla="*/ 0 h 18288"/>
              <a:gd name="csX3" fmla="*/ 1920621 w 5410200"/>
              <a:gd name="csY3" fmla="*/ 0 h 18288"/>
              <a:gd name="csX4" fmla="*/ 2488692 w 5410200"/>
              <a:gd name="csY4" fmla="*/ 0 h 18288"/>
              <a:gd name="csX5" fmla="*/ 3219069 w 5410200"/>
              <a:gd name="csY5" fmla="*/ 0 h 18288"/>
              <a:gd name="csX6" fmla="*/ 3895344 w 5410200"/>
              <a:gd name="csY6" fmla="*/ 0 h 18288"/>
              <a:gd name="csX7" fmla="*/ 4571619 w 5410200"/>
              <a:gd name="csY7" fmla="*/ 0 h 18288"/>
              <a:gd name="csX8" fmla="*/ 5410200 w 5410200"/>
              <a:gd name="csY8" fmla="*/ 0 h 18288"/>
              <a:gd name="csX9" fmla="*/ 5410200 w 5410200"/>
              <a:gd name="csY9" fmla="*/ 18288 h 18288"/>
              <a:gd name="csX10" fmla="*/ 4842129 w 5410200"/>
              <a:gd name="csY10" fmla="*/ 18288 h 18288"/>
              <a:gd name="csX11" fmla="*/ 4328160 w 5410200"/>
              <a:gd name="csY11" fmla="*/ 18288 h 18288"/>
              <a:gd name="csX12" fmla="*/ 3597783 w 5410200"/>
              <a:gd name="csY12" fmla="*/ 18288 h 18288"/>
              <a:gd name="csX13" fmla="*/ 3029712 w 5410200"/>
              <a:gd name="csY13" fmla="*/ 18288 h 18288"/>
              <a:gd name="csX14" fmla="*/ 2299335 w 5410200"/>
              <a:gd name="csY14" fmla="*/ 18288 h 18288"/>
              <a:gd name="csX15" fmla="*/ 1514856 w 5410200"/>
              <a:gd name="csY15" fmla="*/ 18288 h 18288"/>
              <a:gd name="csX16" fmla="*/ 892683 w 5410200"/>
              <a:gd name="csY16" fmla="*/ 18288 h 18288"/>
              <a:gd name="csX17" fmla="*/ 0 w 5410200"/>
              <a:gd name="csY17" fmla="*/ 18288 h 18288"/>
              <a:gd name="csX18" fmla="*/ 0 w 5410200"/>
              <a:gd name="csY1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內容版面配置區 2">
            <a:extLst>
              <a:ext uri="{FF2B5EF4-FFF2-40B4-BE49-F238E27FC236}">
                <a16:creationId xmlns:a16="http://schemas.microsoft.com/office/drawing/2014/main" id="{FF2EE391-29D5-C3B0-77EE-01B431138B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2153552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30752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55C1C04-FFB2-7D37-9DAD-B930490E4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zh-TW" altLang="en-US" sz="4000" dirty="0"/>
              <a:t>必備素材類型</a:t>
            </a:r>
            <a:br>
              <a:rPr lang="en-US" altLang="zh-TW" sz="4000" dirty="0"/>
            </a:br>
            <a:r>
              <a:rPr lang="zh-TW" altLang="en-US" sz="4000" dirty="0"/>
              <a:t>孩子活動片段</a:t>
            </a:r>
            <a:br>
              <a:rPr lang="en-US" altLang="zh-TW" sz="4000" dirty="0"/>
            </a:br>
            <a:r>
              <a:rPr lang="zh-TW" altLang="en-US" sz="3600" dirty="0">
                <a:solidFill>
                  <a:srgbClr val="FF0000"/>
                </a:solidFill>
              </a:rPr>
              <a:t>需取得家長同意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內容版面配置區 2">
            <a:extLst>
              <a:ext uri="{FF2B5EF4-FFF2-40B4-BE49-F238E27FC236}">
                <a16:creationId xmlns:a16="http://schemas.microsoft.com/office/drawing/2014/main" id="{A194B84A-3EED-38DA-27DC-486C7E4BDF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1536015"/>
              </p:ext>
            </p:extLst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53594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879CF4-499E-44DB-ACBF-4F3C5C550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FB99F08-799E-CEEC-FE6B-C8EB559E8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必備素材類型</a:t>
            </a:r>
            <a:br>
              <a:rPr lang="en-US" altLang="zh-TW" dirty="0"/>
            </a:br>
            <a:r>
              <a:rPr lang="zh-TW" altLang="en-US" dirty="0"/>
              <a:t>教學現場</a:t>
            </a:r>
            <a:br>
              <a:rPr lang="en-US" altLang="zh-TW" dirty="0"/>
            </a:br>
            <a:r>
              <a:rPr lang="zh-TW" altLang="en-US" dirty="0"/>
              <a:t>環境陳設</a:t>
            </a:r>
            <a:br>
              <a:rPr lang="en-US" altLang="zh-TW" dirty="0"/>
            </a:br>
            <a:r>
              <a:rPr lang="zh-TW" altLang="en-US" dirty="0"/>
              <a:t>教材操作</a:t>
            </a:r>
          </a:p>
        </p:txBody>
      </p:sp>
      <p:cxnSp>
        <p:nvCxnSpPr>
          <p:cNvPr id="22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內容版面配置區 2">
            <a:extLst>
              <a:ext uri="{FF2B5EF4-FFF2-40B4-BE49-F238E27FC236}">
                <a16:creationId xmlns:a16="http://schemas.microsoft.com/office/drawing/2014/main" id="{5BE904B0-4F34-A48F-9988-29161637DA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6217751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40787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3DA446-0757-BB5D-6158-608C3098D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EE7C3DD-2750-312D-B36B-02D8594CB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必備素材類型</a:t>
            </a:r>
            <a:br>
              <a:rPr lang="en-US" altLang="zh-TW" dirty="0"/>
            </a:br>
            <a:r>
              <a:rPr lang="zh-TW" altLang="en-US" dirty="0"/>
              <a:t>保育人員講解旁白錄製片段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內容版面配置區 2">
            <a:extLst>
              <a:ext uri="{FF2B5EF4-FFF2-40B4-BE49-F238E27FC236}">
                <a16:creationId xmlns:a16="http://schemas.microsoft.com/office/drawing/2014/main" id="{52324230-C36E-94CA-876D-1D44226FCA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1710411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399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24A1C14F-CDAF-4A26-9C8D-D292B927C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432" y="4420596"/>
            <a:ext cx="1944216" cy="194421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17FAA5B-2902-40FE-AF2C-5C26766EE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700752" cy="685800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F2D06F53-10B7-4B4D-97DE-D51AEBA06465}"/>
              </a:ext>
            </a:extLst>
          </p:cNvPr>
          <p:cNvSpPr txBox="1"/>
          <p:nvPr/>
        </p:nvSpPr>
        <p:spPr>
          <a:xfrm>
            <a:off x="10148562" y="3585210"/>
            <a:ext cx="16159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000" b="1" dirty="0">
                <a:solidFill>
                  <a:schemeClr val="bg1"/>
                </a:solidFill>
              </a:rPr>
              <a:t>FOLLOW</a:t>
            </a:r>
            <a:r>
              <a:rPr lang="zh-TW" altLang="en-US" sz="2000" b="1" dirty="0">
                <a:solidFill>
                  <a:schemeClr val="bg1"/>
                </a:solidFill>
              </a:rPr>
              <a:t>小邁</a:t>
            </a:r>
            <a:endParaRPr lang="en-US" altLang="zh-TW" sz="2000" b="1" dirty="0">
              <a:solidFill>
                <a:schemeClr val="bg1"/>
              </a:solidFill>
            </a:endParaRPr>
          </a:p>
          <a:p>
            <a:pPr algn="ctr"/>
            <a:r>
              <a:rPr lang="zh-TW" altLang="en-US" sz="2000" b="1" dirty="0">
                <a:solidFill>
                  <a:schemeClr val="bg1"/>
                </a:solidFill>
              </a:rPr>
              <a:t>手作課資訊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155D241D-B57F-49CA-AFD6-930551FE99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6387" y="1324252"/>
            <a:ext cx="1944216" cy="1944216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2213AAD4-64A1-458B-AEFA-189397AFE275}"/>
              </a:ext>
            </a:extLst>
          </p:cNvPr>
          <p:cNvSpPr txBox="1"/>
          <p:nvPr/>
        </p:nvSpPr>
        <p:spPr>
          <a:xfrm>
            <a:off x="10190785" y="416858"/>
            <a:ext cx="1467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</a:rPr>
              <a:t>了解顏小邁</a:t>
            </a:r>
            <a:endParaRPr lang="en-US" altLang="zh-TW" sz="2000" b="1" dirty="0">
              <a:solidFill>
                <a:schemeClr val="bg1"/>
              </a:solidFill>
            </a:endParaRPr>
          </a:p>
          <a:p>
            <a:pPr algn="ctr"/>
            <a:r>
              <a:rPr lang="zh-TW" altLang="en-US" sz="2000" b="1" dirty="0">
                <a:solidFill>
                  <a:schemeClr val="bg1"/>
                </a:solidFill>
              </a:rPr>
              <a:t>關注</a:t>
            </a:r>
            <a:r>
              <a:rPr lang="en-US" altLang="zh-TW" sz="2000" b="1" dirty="0">
                <a:solidFill>
                  <a:schemeClr val="bg1"/>
                </a:solidFill>
              </a:rPr>
              <a:t>BLOG</a:t>
            </a:r>
            <a:endParaRPr lang="zh-TW" alt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81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5C9A55-ACCD-8D46-0392-21A377272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030B54D-1F98-62EA-7605-3B2825E07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/>
              <a:t>必備素材類型</a:t>
            </a:r>
            <a:br>
              <a:rPr lang="en-US" altLang="zh-TW" dirty="0"/>
            </a:br>
            <a:r>
              <a:rPr lang="zh-TW" altLang="en-US" sz="4000" dirty="0"/>
              <a:t>插畫、卡通圖示</a:t>
            </a:r>
            <a:br>
              <a:rPr lang="en-US" altLang="zh-TW" sz="4000" dirty="0"/>
            </a:br>
            <a:r>
              <a:rPr lang="zh-TW" altLang="en-US" sz="4000" dirty="0"/>
              <a:t>簡單動畫</a:t>
            </a:r>
            <a:br>
              <a:rPr lang="en-US" altLang="zh-TW" sz="4000" dirty="0"/>
            </a:br>
            <a:r>
              <a:rPr lang="zh-TW" altLang="en-US" sz="4000" dirty="0"/>
              <a:t>（增加吸引力）</a:t>
            </a:r>
            <a:endParaRPr lang="zh-TW" alt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內容版面配置區 2">
            <a:extLst>
              <a:ext uri="{FF2B5EF4-FFF2-40B4-BE49-F238E27FC236}">
                <a16:creationId xmlns:a16="http://schemas.microsoft.com/office/drawing/2014/main" id="{7B0223C6-B1A2-8884-D5B5-4D708B626B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7411764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333246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39C82-F003-E32D-4E73-27D2795B5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B555F6-8CB3-63AE-22E0-FF66A2EEA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文宣設計軟體介紹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503713B-02E6-552F-3731-114D7AE2C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zh-TW" altLang="en-US" dirty="0"/>
              <a:t>美圖秀秀、</a:t>
            </a:r>
            <a:r>
              <a:rPr lang="en-US" altLang="zh-TW" dirty="0"/>
              <a:t>Canva</a:t>
            </a: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3B959E4-A429-ECF4-7BAF-36A2BEEC7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4112" y="2746092"/>
            <a:ext cx="5859438" cy="329593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B6B7F38-86CE-3733-0CFA-4D582D533D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712" y="2804723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64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04F1DAE-8E3F-1A16-57EC-E7AB9B521C4E}"/>
              </a:ext>
            </a:extLst>
          </p:cNvPr>
          <p:cNvSpPr/>
          <p:nvPr/>
        </p:nvSpPr>
        <p:spPr>
          <a:xfrm>
            <a:off x="11163869" y="6632812"/>
            <a:ext cx="1026607" cy="225188"/>
          </a:xfrm>
          <a:prstGeom prst="rect">
            <a:avLst/>
          </a:prstGeom>
          <a:solidFill>
            <a:srgbClr val="FFFD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007172-6A85-3AB3-D774-5090084E9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r>
              <a:rPr lang="zh-TW" altLang="en-US" dirty="0"/>
              <a:t>做一個自我介紹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15B0378-C3D8-C107-31BE-D7576D79C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848" y="645106"/>
            <a:ext cx="5090314" cy="5247747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57E4567-F208-3F5A-60AB-59367701F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684" y="2198914"/>
            <a:ext cx="5127172" cy="3670180"/>
          </a:xfrm>
        </p:spPr>
        <p:txBody>
          <a:bodyPr>
            <a:normAutofit/>
          </a:bodyPr>
          <a:lstStyle/>
          <a:p>
            <a:r>
              <a:rPr lang="zh-TW" altLang="en-US" sz="4000" dirty="0"/>
              <a:t>內容需包含</a:t>
            </a:r>
            <a:endParaRPr lang="en-US" altLang="zh-TW" sz="40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zh-TW" altLang="en-US" sz="3600" dirty="0"/>
              <a:t>你的意象照或個人照</a:t>
            </a:r>
            <a:endParaRPr lang="en-US" altLang="zh-TW" sz="36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zh-TW" altLang="en-US" sz="3600" dirty="0"/>
              <a:t>老師名字</a:t>
            </a:r>
            <a:endParaRPr lang="en-US" altLang="zh-TW" sz="36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zh-TW" altLang="en-US" sz="3600" dirty="0"/>
              <a:t>服務項目</a:t>
            </a:r>
            <a:endParaRPr lang="en-US" altLang="zh-TW" sz="36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zh-TW" altLang="en-US" sz="3600" dirty="0"/>
              <a:t>專長特色</a:t>
            </a:r>
            <a:endParaRPr lang="en-US" altLang="zh-TW" sz="36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zh-TW" altLang="en-US" sz="3600" dirty="0"/>
              <a:t>重點提示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AA22134-4F62-4067-9457-A060E6FD6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966" y="4244095"/>
            <a:ext cx="1415642" cy="14156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3036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67E9845-D61A-C8DF-3E0B-244CBF73D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D23A2E4-6BFA-6021-01AE-25578AC91A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FE8C02A-1FA5-0AF8-86C0-57E5AF7A8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0"/>
            <a:ext cx="3163373" cy="6858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1E20B5B-289A-81A6-2784-0741D4B1F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313" y="0"/>
            <a:ext cx="3163373" cy="6858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1A86198-0A99-5652-7CE6-D7640BE80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9566" y="-1457"/>
            <a:ext cx="3163373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D8C1E2B0-2385-7D07-B6E6-D6E951B45C43}"/>
              </a:ext>
            </a:extLst>
          </p:cNvPr>
          <p:cNvSpPr/>
          <p:nvPr/>
        </p:nvSpPr>
        <p:spPr>
          <a:xfrm>
            <a:off x="764918" y="1825487"/>
            <a:ext cx="1512168" cy="7394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BA77CF6-8E47-B14D-8CF6-16C3B81178F5}"/>
              </a:ext>
            </a:extLst>
          </p:cNvPr>
          <p:cNvSpPr/>
          <p:nvPr/>
        </p:nvSpPr>
        <p:spPr>
          <a:xfrm>
            <a:off x="5519936" y="5904395"/>
            <a:ext cx="576064" cy="66700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EE4FED4-F912-7214-D8C6-A31C8E8175BE}"/>
              </a:ext>
            </a:extLst>
          </p:cNvPr>
          <p:cNvSpPr/>
          <p:nvPr/>
        </p:nvSpPr>
        <p:spPr>
          <a:xfrm>
            <a:off x="8472264" y="523327"/>
            <a:ext cx="2376264" cy="459731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026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96A189-38A7-B5F4-26D0-B77C206C6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DFBD8F4-093B-1FA3-F891-0CFC52B5B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83BE75A-3D4E-832F-FAD2-F94A5A521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639" y="-20604"/>
            <a:ext cx="3163373" cy="6858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4C1699F-2FD3-05AF-BEAD-058B5CFDF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313" y="0"/>
            <a:ext cx="3163373" cy="6858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73A9B26-CDCD-3E95-E2EE-844B2255C5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6608" y="0"/>
            <a:ext cx="3163373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7B186CE-F701-87CD-B82A-40766E090F4C}"/>
              </a:ext>
            </a:extLst>
          </p:cNvPr>
          <p:cNvSpPr/>
          <p:nvPr/>
        </p:nvSpPr>
        <p:spPr>
          <a:xfrm>
            <a:off x="2567608" y="5759211"/>
            <a:ext cx="534224" cy="83814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F7F7FFC-4163-5DED-F890-6174DEA481FE}"/>
              </a:ext>
            </a:extLst>
          </p:cNvPr>
          <p:cNvSpPr/>
          <p:nvPr/>
        </p:nvSpPr>
        <p:spPr>
          <a:xfrm>
            <a:off x="5303912" y="1011981"/>
            <a:ext cx="1656184" cy="31370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DD804A2-5819-3054-8568-C5968E84F4B9}"/>
              </a:ext>
            </a:extLst>
          </p:cNvPr>
          <p:cNvSpPr/>
          <p:nvPr/>
        </p:nvSpPr>
        <p:spPr>
          <a:xfrm>
            <a:off x="8458545" y="1003209"/>
            <a:ext cx="1656184" cy="31370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310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222010-A9B2-5B92-56D6-0E4B69569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BA4B782-849F-E8DC-A86C-6177B9A83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7ED346D-FC9A-AC76-084B-2CD2307D4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287" y="0"/>
            <a:ext cx="3163373" cy="6858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02D29B9-1EA4-A284-BB66-121CFFF44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859" y="0"/>
            <a:ext cx="3163373" cy="6858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ABF8558-029F-8E2F-1A16-514D1F30B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2573" y="0"/>
            <a:ext cx="3163373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850199DF-17B1-B37E-1F52-3BB3EC273EAB}"/>
              </a:ext>
            </a:extLst>
          </p:cNvPr>
          <p:cNvSpPr/>
          <p:nvPr/>
        </p:nvSpPr>
        <p:spPr>
          <a:xfrm>
            <a:off x="3143671" y="5869094"/>
            <a:ext cx="553313" cy="7213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68609BC-5E0D-03C2-4922-F05E018D967E}"/>
              </a:ext>
            </a:extLst>
          </p:cNvPr>
          <p:cNvSpPr/>
          <p:nvPr/>
        </p:nvSpPr>
        <p:spPr>
          <a:xfrm>
            <a:off x="4576962" y="5869094"/>
            <a:ext cx="798958" cy="7213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B85DC09-36C6-37A2-C5FE-F9FDA5DF5081}"/>
              </a:ext>
            </a:extLst>
          </p:cNvPr>
          <p:cNvSpPr/>
          <p:nvPr/>
        </p:nvSpPr>
        <p:spPr>
          <a:xfrm>
            <a:off x="8102859" y="3284985"/>
            <a:ext cx="3163372" cy="6480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966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093DC0-3969-1CEA-8052-8A5963DBE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22686AC-EE89-6B8C-6548-B6A643618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ECAD51C-B405-576F-472D-979077D1A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897" y="0"/>
            <a:ext cx="3163373" cy="6858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9CD0919-A51D-CA40-428A-5C3660933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183" y="0"/>
            <a:ext cx="3163373" cy="68580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0E1E2FE-0A60-97D7-B390-1456EAFA6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617" y="0"/>
            <a:ext cx="3163373" cy="68580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0EF1A6A-25BB-7A53-0825-599A30E695E8}"/>
              </a:ext>
            </a:extLst>
          </p:cNvPr>
          <p:cNvSpPr/>
          <p:nvPr/>
        </p:nvSpPr>
        <p:spPr>
          <a:xfrm>
            <a:off x="1146515" y="2348880"/>
            <a:ext cx="3163372" cy="6480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43B280E-EB4E-BE8D-B53F-1A5A30EB8867}"/>
              </a:ext>
            </a:extLst>
          </p:cNvPr>
          <p:cNvSpPr/>
          <p:nvPr/>
        </p:nvSpPr>
        <p:spPr>
          <a:xfrm>
            <a:off x="6168008" y="2968320"/>
            <a:ext cx="1558548" cy="96473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DFF23D4-C09A-0EB9-EA8D-4FEA8106C181}"/>
              </a:ext>
            </a:extLst>
          </p:cNvPr>
          <p:cNvSpPr/>
          <p:nvPr/>
        </p:nvSpPr>
        <p:spPr>
          <a:xfrm>
            <a:off x="9768407" y="6165304"/>
            <a:ext cx="616027" cy="63040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507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74F3C1D-AF1B-D267-7FFB-03FC5B5B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7C87A67-6F89-2D02-11C1-E9BF20ED45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F680549-097F-BAF5-842E-189CBCED6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0"/>
            <a:ext cx="3163373" cy="6858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CF1DF1D-5314-84B9-3E8E-23B0B75FF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262" y="48491"/>
            <a:ext cx="3163373" cy="68580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170FDDA3-DD79-B447-8074-14965AAE6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7245" y="48491"/>
            <a:ext cx="3163373" cy="68580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247A3267-9120-EEA6-A953-6ECC079B6D1E}"/>
              </a:ext>
            </a:extLst>
          </p:cNvPr>
          <p:cNvSpPr/>
          <p:nvPr/>
        </p:nvSpPr>
        <p:spPr>
          <a:xfrm>
            <a:off x="2927648" y="3113795"/>
            <a:ext cx="1008112" cy="96327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984ED3D-AAE8-DB37-32AC-A193442DC8E2}"/>
              </a:ext>
            </a:extLst>
          </p:cNvPr>
          <p:cNvSpPr/>
          <p:nvPr/>
        </p:nvSpPr>
        <p:spPr>
          <a:xfrm>
            <a:off x="4543811" y="5495829"/>
            <a:ext cx="3221824" cy="13621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28AC620-DEF0-59B8-6819-5D3F83569720}"/>
              </a:ext>
            </a:extLst>
          </p:cNvPr>
          <p:cNvSpPr/>
          <p:nvPr/>
        </p:nvSpPr>
        <p:spPr>
          <a:xfrm>
            <a:off x="10848528" y="4869160"/>
            <a:ext cx="389864" cy="3504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386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007172-6A85-3AB3-D774-5090084E9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542" y="3138985"/>
            <a:ext cx="5127171" cy="2353729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b="1" dirty="0"/>
              <a:t>讓我們歡迎</a:t>
            </a:r>
            <a:br>
              <a:rPr lang="en-US" altLang="zh-TW" b="1" dirty="0"/>
            </a:br>
            <a:r>
              <a:rPr lang="zh-TW" altLang="en-US" b="1" dirty="0"/>
              <a:t>優秀的老師們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15B0378-C3D8-C107-31BE-D7576D79C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848" y="645106"/>
            <a:ext cx="5090314" cy="524774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AA22134-4F62-4067-9457-A060E6FD6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5856" y="1670181"/>
            <a:ext cx="1127610" cy="11276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1281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9F6AA3E-97DE-4D15-8DE6-762C139584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2"/>
            <a:ext cx="12192000" cy="686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4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22C344-3465-AFF8-09FE-A958C8ADD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zh-TW" altLang="en-US" dirty="0"/>
              <a:t>用</a:t>
            </a:r>
            <a:r>
              <a:rPr lang="en-US" altLang="zh-TW" dirty="0"/>
              <a:t>Canva</a:t>
            </a:r>
            <a:r>
              <a:rPr lang="zh-TW" altLang="en-US" dirty="0"/>
              <a:t>做活動宣傳圖</a:t>
            </a:r>
          </a:p>
        </p:txBody>
      </p:sp>
      <p:pic>
        <p:nvPicPr>
          <p:cNvPr id="9" name="圖片 8" descr="一張含有 文字, 人的臉孔, 微笑, 螢幕擷取畫面 的圖片&#10;&#10;自動產生的描述">
            <a:extLst>
              <a:ext uri="{FF2B5EF4-FFF2-40B4-BE49-F238E27FC236}">
                <a16:creationId xmlns:a16="http://schemas.microsoft.com/office/drawing/2014/main" id="{93824425-836C-3ACB-9085-595D773770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8" r="3567"/>
          <a:stretch/>
        </p:blipFill>
        <p:spPr>
          <a:xfrm>
            <a:off x="633999" y="640081"/>
            <a:ext cx="4001315" cy="5314406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BAC37AD-ED77-9DF0-0114-2BB982AF1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/>
          </a:bodyPr>
          <a:lstStyle/>
          <a:p>
            <a:r>
              <a:rPr lang="zh-TW" altLang="en-US" sz="3600" dirty="0"/>
              <a:t>內容需包含</a:t>
            </a:r>
            <a:endParaRPr lang="en-US" altLang="zh-TW" sz="36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zh-TW" altLang="en-US" sz="3200" dirty="0"/>
              <a:t>活動名稱</a:t>
            </a:r>
            <a:endParaRPr lang="en-US" altLang="zh-TW" sz="32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zh-TW" altLang="en-US" sz="3200" dirty="0"/>
              <a:t>活動特色</a:t>
            </a:r>
            <a:endParaRPr lang="en-US" altLang="zh-TW" sz="32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zh-TW" altLang="en-US" sz="3200" dirty="0"/>
              <a:t>重點提示</a:t>
            </a:r>
          </a:p>
          <a:p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EE28D57-C4AD-A5D2-7024-08FF59A68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8" b="96617" l="9916" r="89662">
                        <a14:foregroundMark x1="34810" y1="3383" x2="44515" y2="5639"/>
                        <a14:foregroundMark x1="43671" y1="96617" x2="57806" y2="87970"/>
                        <a14:foregroundMark x1="42194" y1="44361" x2="40928" y2="59774"/>
                        <a14:foregroundMark x1="67511" y1="46241" x2="65190" y2="63534"/>
                        <a14:foregroundMark x1="65190" y1="63534" x2="69409" y2="511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9556" y="3623630"/>
            <a:ext cx="4001316" cy="224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7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402C53-DFAD-552F-8FB6-1A5290750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D84B5F0-C407-47F8-7B9C-9FC30352C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16B786E-8FDD-5D26-7EEA-A9F599AC1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791" y="15489"/>
            <a:ext cx="3163373" cy="6858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43E2B4C-CABD-4D8C-7591-322E2B5EF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313" y="0"/>
            <a:ext cx="3163373" cy="68580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89876DC9-02FD-844B-BD56-3A13B749D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617" y="15489"/>
            <a:ext cx="3163373" cy="68580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EE8612BA-118B-4570-096B-B1085C9095CC}"/>
              </a:ext>
            </a:extLst>
          </p:cNvPr>
          <p:cNvSpPr/>
          <p:nvPr/>
        </p:nvSpPr>
        <p:spPr>
          <a:xfrm>
            <a:off x="1631504" y="614251"/>
            <a:ext cx="2410878" cy="24257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DDD03BC-D9C5-2466-8776-0A08E9B3C091}"/>
              </a:ext>
            </a:extLst>
          </p:cNvPr>
          <p:cNvSpPr/>
          <p:nvPr/>
        </p:nvSpPr>
        <p:spPr>
          <a:xfrm>
            <a:off x="4516056" y="492962"/>
            <a:ext cx="2588056" cy="4959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41D54E9-682C-E1A9-9385-73C2BB245186}"/>
              </a:ext>
            </a:extLst>
          </p:cNvPr>
          <p:cNvSpPr/>
          <p:nvPr/>
        </p:nvSpPr>
        <p:spPr>
          <a:xfrm>
            <a:off x="8149616" y="1735868"/>
            <a:ext cx="3163373" cy="363734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243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AAA0576-B3FC-F01E-71EF-A640B51EF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0008D0F-D461-324F-5AE7-7207B795CB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440266D-8669-0CC7-7075-330C5F003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0"/>
            <a:ext cx="3163373" cy="6858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A49D0810-C790-2FDC-7E52-76921AA65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313" y="0"/>
            <a:ext cx="3163373" cy="6858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84D42EC-08F2-03C7-5700-871170A1E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617" y="0"/>
            <a:ext cx="3163373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C0C87222-5AB4-0334-D899-9D86FDB29A16}"/>
              </a:ext>
            </a:extLst>
          </p:cNvPr>
          <p:cNvSpPr/>
          <p:nvPr/>
        </p:nvSpPr>
        <p:spPr>
          <a:xfrm>
            <a:off x="1036739" y="5977468"/>
            <a:ext cx="594765" cy="59392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E6474B1-F00E-1835-1B00-EC97B254D6D9}"/>
              </a:ext>
            </a:extLst>
          </p:cNvPr>
          <p:cNvSpPr/>
          <p:nvPr/>
        </p:nvSpPr>
        <p:spPr>
          <a:xfrm>
            <a:off x="5087888" y="2023963"/>
            <a:ext cx="2016224" cy="205310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8FDC096-70E0-E516-51EC-072C5F1DF165}"/>
              </a:ext>
            </a:extLst>
          </p:cNvPr>
          <p:cNvSpPr/>
          <p:nvPr/>
        </p:nvSpPr>
        <p:spPr>
          <a:xfrm>
            <a:off x="8723191" y="3815985"/>
            <a:ext cx="2016224" cy="69313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415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0A40CCB-CA7C-E857-AD4E-6DBFEC3D8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9AA1E1C-C9A2-0353-A7C3-7261CB1C3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09BD2C9-EF41-C547-6D0F-6A56BB51C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-29522"/>
            <a:ext cx="3163373" cy="6858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1CC6A84-1A16-0E56-C8B7-C5580388D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313" y="0"/>
            <a:ext cx="3163373" cy="6858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277063A-6FFE-158F-F938-5CD184B71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2407" y="0"/>
            <a:ext cx="3163373" cy="68580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24C02ED8-9F59-8D03-0236-A27BC1BE12EA}"/>
              </a:ext>
            </a:extLst>
          </p:cNvPr>
          <p:cNvSpPr/>
          <p:nvPr/>
        </p:nvSpPr>
        <p:spPr>
          <a:xfrm>
            <a:off x="1343472" y="5910212"/>
            <a:ext cx="653734" cy="70230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1090B34-7B61-B4CF-6000-881A30830DED}"/>
              </a:ext>
            </a:extLst>
          </p:cNvPr>
          <p:cNvSpPr/>
          <p:nvPr/>
        </p:nvSpPr>
        <p:spPr>
          <a:xfrm>
            <a:off x="5065509" y="5928790"/>
            <a:ext cx="653734" cy="70230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AF6A6AD-4F46-B855-5FC4-268E75B7DFD9}"/>
              </a:ext>
            </a:extLst>
          </p:cNvPr>
          <p:cNvSpPr/>
          <p:nvPr/>
        </p:nvSpPr>
        <p:spPr>
          <a:xfrm>
            <a:off x="8014558" y="1484785"/>
            <a:ext cx="3161222" cy="23042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405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CD1B94E-C17C-38D9-71BB-667D56FC9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AC37A3E-806D-0651-087B-6ED9034BB3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002FD22-DCFB-0730-5014-2D96D27BB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863" y="0"/>
            <a:ext cx="3204874" cy="6858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E89CACE-071B-9B95-F687-EC4735579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313" y="0"/>
            <a:ext cx="3163373" cy="6858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D1549D9-0353-4CEE-449A-A86C2672F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6606" y="0"/>
            <a:ext cx="3163373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9B48FB5-4653-CC09-43C4-0597C21CDB80}"/>
              </a:ext>
            </a:extLst>
          </p:cNvPr>
          <p:cNvSpPr/>
          <p:nvPr/>
        </p:nvSpPr>
        <p:spPr>
          <a:xfrm>
            <a:off x="2783632" y="505677"/>
            <a:ext cx="432048" cy="2590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AA30001-5054-3865-FBBB-492936758A7B}"/>
              </a:ext>
            </a:extLst>
          </p:cNvPr>
          <p:cNvSpPr/>
          <p:nvPr/>
        </p:nvSpPr>
        <p:spPr>
          <a:xfrm>
            <a:off x="4472812" y="3200386"/>
            <a:ext cx="3204874" cy="51664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9379C3C-03ED-A4DD-D9E4-090D4742146F}"/>
              </a:ext>
            </a:extLst>
          </p:cNvPr>
          <p:cNvSpPr/>
          <p:nvPr/>
        </p:nvSpPr>
        <p:spPr>
          <a:xfrm>
            <a:off x="8010859" y="4437112"/>
            <a:ext cx="3423696" cy="37263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898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13945E-0AA5-FBFF-F620-002790DA0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506A5C1-9C12-FAFC-2A97-027CF1241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6406BDE-0C10-5C8E-8FE2-BD9511257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861" y="-33924"/>
            <a:ext cx="3163373" cy="6858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60F06A0-282C-6529-C678-133B08E28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313" y="0"/>
            <a:ext cx="3163373" cy="6858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21CF14E-80FF-8007-49F1-578E39E49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5727" y="7640"/>
            <a:ext cx="3163373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32A7469E-F353-7D82-8680-B1EDE04CC081}"/>
              </a:ext>
            </a:extLst>
          </p:cNvPr>
          <p:cNvSpPr/>
          <p:nvPr/>
        </p:nvSpPr>
        <p:spPr>
          <a:xfrm>
            <a:off x="1097280" y="4934326"/>
            <a:ext cx="3027776" cy="36688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C60A691-A581-3216-5D8E-EE9E22870C26}"/>
              </a:ext>
            </a:extLst>
          </p:cNvPr>
          <p:cNvSpPr/>
          <p:nvPr/>
        </p:nvSpPr>
        <p:spPr>
          <a:xfrm>
            <a:off x="4514313" y="3673973"/>
            <a:ext cx="3027776" cy="36688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5C02E21-8B21-2643-20B0-BA9D6EE26E6E}"/>
              </a:ext>
            </a:extLst>
          </p:cNvPr>
          <p:cNvSpPr/>
          <p:nvPr/>
        </p:nvSpPr>
        <p:spPr>
          <a:xfrm>
            <a:off x="8035964" y="3673973"/>
            <a:ext cx="3316620" cy="54711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754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1142E5CA-2E78-4F26-C653-B7253A088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73310"/>
            <a:ext cx="10515600" cy="1325563"/>
          </a:xfrm>
        </p:spPr>
        <p:txBody>
          <a:bodyPr/>
          <a:lstStyle/>
          <a:p>
            <a:pPr algn="ctr"/>
            <a:r>
              <a:rPr lang="zh-TW" altLang="en-US" dirty="0"/>
              <a:t>從</a:t>
            </a:r>
            <a:r>
              <a:rPr lang="zh-TW" altLang="en-US" sz="6600" dirty="0"/>
              <a:t>圖片</a:t>
            </a:r>
            <a:r>
              <a:rPr lang="zh-TW" altLang="en-US" dirty="0"/>
              <a:t>到</a:t>
            </a:r>
            <a:r>
              <a:rPr lang="zh-TW" altLang="en-US" sz="6600" dirty="0"/>
              <a:t>影片</a:t>
            </a:r>
            <a:endParaRPr lang="zh-TW" altLang="en-US" dirty="0"/>
          </a:p>
        </p:txBody>
      </p:sp>
      <p:sp>
        <p:nvSpPr>
          <p:cNvPr id="5" name="標題 3">
            <a:extLst>
              <a:ext uri="{FF2B5EF4-FFF2-40B4-BE49-F238E27FC236}">
                <a16:creationId xmlns:a16="http://schemas.microsoft.com/office/drawing/2014/main" id="{D05C72A4-F1EC-DB78-15E5-4AB1976A2559}"/>
              </a:ext>
            </a:extLst>
          </p:cNvPr>
          <p:cNvSpPr txBox="1">
            <a:spLocks/>
          </p:cNvSpPr>
          <p:nvPr/>
        </p:nvSpPr>
        <p:spPr>
          <a:xfrm>
            <a:off x="838200" y="34290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/>
              <a:t>都是功夫的累積</a:t>
            </a:r>
          </a:p>
        </p:txBody>
      </p:sp>
    </p:spTree>
    <p:extLst>
      <p:ext uri="{BB962C8B-B14F-4D97-AF65-F5344CB8AC3E}">
        <p14:creationId xmlns:p14="http://schemas.microsoft.com/office/powerpoint/2010/main" val="3642558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2DDE4BD-9BEB-726D-CEBA-842D154A2C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541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DCC0F8B-3CE3-CC00-CCA7-9BB830917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zh-TW" altLang="en-US" sz="6000">
                <a:solidFill>
                  <a:srgbClr val="FFFFFF"/>
                </a:solidFill>
              </a:rPr>
              <a:t>拍影片，不用這麼麻煩</a:t>
            </a:r>
          </a:p>
        </p:txBody>
      </p:sp>
    </p:spTree>
    <p:extLst>
      <p:ext uri="{BB962C8B-B14F-4D97-AF65-F5344CB8AC3E}">
        <p14:creationId xmlns:p14="http://schemas.microsoft.com/office/powerpoint/2010/main" val="16062731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81F9246-EEE5-F66D-0B99-17E64BF37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1939159"/>
            <a:ext cx="7644627" cy="275108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zh-TW" alt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拍攝工具介紹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6FC935B-E89F-96E2-6532-0899553F1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4782320"/>
            <a:ext cx="7644627" cy="1329443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 algn="r">
              <a:buNone/>
            </a:pPr>
            <a:r>
              <a:rPr lang="zh-TW" altLang="en-US" sz="4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手機／平板／相機</a:t>
            </a:r>
            <a:endParaRPr lang="en-US" altLang="zh-TW" sz="44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r">
              <a:buNone/>
            </a:pPr>
            <a:r>
              <a:rPr lang="zh-TW" altLang="en-US" sz="4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腳架</a:t>
            </a:r>
            <a:r>
              <a:rPr lang="en-US" altLang="zh-TW" sz="4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zh-TW" altLang="en-US" sz="4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收音設備</a:t>
            </a:r>
          </a:p>
        </p:txBody>
      </p:sp>
    </p:spTree>
    <p:extLst>
      <p:ext uri="{BB962C8B-B14F-4D97-AF65-F5344CB8AC3E}">
        <p14:creationId xmlns:p14="http://schemas.microsoft.com/office/powerpoint/2010/main" val="40052024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3E37218-1200-2B5F-1EE3-E32676AA0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zh-TW" altLang="en-US" sz="6600" dirty="0"/>
              <a:t>影片剪輯</a:t>
            </a:r>
            <a:br>
              <a:rPr lang="en-US" altLang="zh-TW" sz="6600" dirty="0"/>
            </a:br>
            <a:r>
              <a:rPr lang="zh-TW" altLang="en-US" sz="6600" dirty="0"/>
              <a:t>風格設計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內容版面配置區 2">
            <a:extLst>
              <a:ext uri="{FF2B5EF4-FFF2-40B4-BE49-F238E27FC236}">
                <a16:creationId xmlns:a16="http://schemas.microsoft.com/office/drawing/2014/main" id="{436FE0E2-6D10-EA59-B7A5-14C2976EF1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1379152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36295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EFFC28F-FA4E-4469-95CA-51AEFDEDB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51" y="2020629"/>
            <a:ext cx="12194163" cy="4871576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C203F1C7-59F2-4FDB-BAB9-7E52BE759175}"/>
              </a:ext>
            </a:extLst>
          </p:cNvPr>
          <p:cNvSpPr txBox="1"/>
          <p:nvPr/>
        </p:nvSpPr>
        <p:spPr>
          <a:xfrm>
            <a:off x="-5151" y="116632"/>
            <a:ext cx="12186024" cy="1754326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solidFill>
              <a:srgbClr val="000000">
                <a:alpha val="69804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chemeClr val="bg1"/>
                </a:solidFill>
              </a:rPr>
              <a:t>「人生是由大大小小的專案組成，</a:t>
            </a:r>
            <a:endParaRPr lang="en-US" altLang="zh-TW" sz="3600" dirty="0">
              <a:solidFill>
                <a:schemeClr val="bg1"/>
              </a:solidFill>
            </a:endParaRPr>
          </a:p>
          <a:p>
            <a:pPr algn="ctr"/>
            <a:r>
              <a:rPr lang="zh-TW" altLang="en-US" sz="3600" dirty="0">
                <a:solidFill>
                  <a:schemeClr val="bg1"/>
                </a:solidFill>
              </a:rPr>
              <a:t>而其中的意義與精彩度掌握在自己手裡。」</a:t>
            </a:r>
            <a:endParaRPr lang="en-US" altLang="zh-TW" sz="3600" dirty="0">
              <a:solidFill>
                <a:schemeClr val="bg1"/>
              </a:solidFill>
            </a:endParaRPr>
          </a:p>
          <a:p>
            <a:pPr algn="ctr"/>
            <a:r>
              <a:rPr lang="en-US" altLang="zh-TW" sz="3600" dirty="0">
                <a:solidFill>
                  <a:schemeClr val="bg1"/>
                </a:solidFill>
              </a:rPr>
              <a:t>&lt;</a:t>
            </a:r>
            <a:r>
              <a:rPr lang="zh-TW" altLang="en-US" sz="3600" dirty="0">
                <a:solidFill>
                  <a:schemeClr val="bg1"/>
                </a:solidFill>
              </a:rPr>
              <a:t>贏在勝任力</a:t>
            </a:r>
            <a:r>
              <a:rPr lang="en-US" altLang="zh-TW" sz="3600" dirty="0">
                <a:solidFill>
                  <a:schemeClr val="bg1"/>
                </a:solidFill>
              </a:rPr>
              <a:t>&gt;</a:t>
            </a:r>
            <a:r>
              <a:rPr lang="zh-TW" altLang="en-US" sz="3600" dirty="0">
                <a:solidFill>
                  <a:schemeClr val="bg1"/>
                </a:solidFill>
              </a:rPr>
              <a:t>專案管理</a:t>
            </a:r>
            <a:r>
              <a:rPr lang="en-US" altLang="zh-TW" sz="3600" dirty="0">
                <a:solidFill>
                  <a:schemeClr val="bg1"/>
                </a:solidFill>
              </a:rPr>
              <a:t> </a:t>
            </a:r>
            <a:r>
              <a:rPr lang="zh-TW" altLang="en-US" sz="3600" dirty="0">
                <a:solidFill>
                  <a:schemeClr val="bg1"/>
                </a:solidFill>
              </a:rPr>
              <a:t>顏苾盈</a:t>
            </a:r>
            <a:endParaRPr lang="en-US" altLang="zh-TW" sz="36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435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6896">
        <p:fade/>
      </p:transition>
    </mc:Choice>
    <mc:Fallback xmlns="">
      <p:transition spd="med" advTm="468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8DFEAE6-0414-4FF1-B96F-1B6FFB1C4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手機</a:t>
            </a:r>
            <a:br>
              <a:rPr lang="en-US" altLang="zh-TW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zh-TW" alt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影片剪輯</a:t>
            </a:r>
            <a:br>
              <a:rPr lang="en-US" altLang="zh-TW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altLang="zh-TW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INSHOT</a:t>
            </a:r>
            <a:endParaRPr lang="zh-TW" altLang="en-US" sz="6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0C209192-FD3F-E618-662B-16481B45C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54296" y="736858"/>
            <a:ext cx="7214616" cy="535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13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07D215B-91DF-8F9B-1CD9-592596F36A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2170ADBA-DFAB-9F6D-F723-432A7E9F68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79"/>
          <a:stretch/>
        </p:blipFill>
        <p:spPr>
          <a:xfrm>
            <a:off x="-179614" y="0"/>
            <a:ext cx="12507685" cy="687432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C7014AE-96DF-87AB-00B0-6B372ED901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36" t="72314" r="68890" b="9173"/>
          <a:stretch/>
        </p:blipFill>
        <p:spPr>
          <a:xfrm>
            <a:off x="2171701" y="4601446"/>
            <a:ext cx="1747157" cy="175513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3FD9CAB-16E1-5F1E-77EE-8AB43AEB17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526" t="71101" r="44822" b="7071"/>
          <a:stretch/>
        </p:blipFill>
        <p:spPr>
          <a:xfrm>
            <a:off x="5026479" y="4421832"/>
            <a:ext cx="2139042" cy="210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2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5D6B98F-5B76-42AA-268C-7658EB59B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8230" y="5215783"/>
            <a:ext cx="4653028" cy="1325563"/>
          </a:xfrm>
        </p:spPr>
        <p:txBody>
          <a:bodyPr>
            <a:normAutofit/>
          </a:bodyPr>
          <a:lstStyle/>
          <a:p>
            <a:r>
              <a:rPr lang="en-US" altLang="zh-TW" sz="4000" dirty="0"/>
              <a:t>INSHOT</a:t>
            </a:r>
            <a:r>
              <a:rPr lang="zh-TW" altLang="en-US" sz="4000" dirty="0"/>
              <a:t>功能介紹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76CE5F0-E710-B8C9-514B-EF599CC67D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80"/>
          <a:stretch/>
        </p:blipFill>
        <p:spPr>
          <a:xfrm>
            <a:off x="838201" y="248708"/>
            <a:ext cx="10400000" cy="166666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75FE743-AD60-0DC9-BDAB-C4E470C7E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15375"/>
            <a:ext cx="10400000" cy="170476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EF3C3EB-BBE0-5503-A3AD-D0C8017A4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48" y="3620137"/>
            <a:ext cx="10380952" cy="159047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8828441-DB2C-D0ED-0731-852C499570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447" y="5197613"/>
            <a:ext cx="5952381" cy="1361905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08B3E694-2865-698C-459C-DD699598B394}"/>
              </a:ext>
            </a:extLst>
          </p:cNvPr>
          <p:cNvSpPr/>
          <p:nvPr/>
        </p:nvSpPr>
        <p:spPr>
          <a:xfrm>
            <a:off x="857248" y="282927"/>
            <a:ext cx="1392071" cy="151477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41DC71A-BC1F-8ACB-FD34-8F3857F4F5C5}"/>
              </a:ext>
            </a:extLst>
          </p:cNvPr>
          <p:cNvSpPr/>
          <p:nvPr/>
        </p:nvSpPr>
        <p:spPr>
          <a:xfrm>
            <a:off x="5351688" y="282927"/>
            <a:ext cx="1392071" cy="151477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BDFC59B-B317-C852-E461-3CCFE46BCEC7}"/>
              </a:ext>
            </a:extLst>
          </p:cNvPr>
          <p:cNvSpPr/>
          <p:nvPr/>
        </p:nvSpPr>
        <p:spPr>
          <a:xfrm>
            <a:off x="6828122" y="282927"/>
            <a:ext cx="1392071" cy="1514778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CE2D9EA-CE03-F73A-1429-A1AF336C265C}"/>
              </a:ext>
            </a:extLst>
          </p:cNvPr>
          <p:cNvSpPr/>
          <p:nvPr/>
        </p:nvSpPr>
        <p:spPr>
          <a:xfrm>
            <a:off x="3845314" y="282927"/>
            <a:ext cx="1392071" cy="1514778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A0C0370-4473-7FE8-AB22-995D651E8D0D}"/>
              </a:ext>
            </a:extLst>
          </p:cNvPr>
          <p:cNvSpPr/>
          <p:nvPr/>
        </p:nvSpPr>
        <p:spPr>
          <a:xfrm>
            <a:off x="2349922" y="282927"/>
            <a:ext cx="1392071" cy="1514778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A71141A-D08E-BE9B-8006-B15E6C669CAE}"/>
              </a:ext>
            </a:extLst>
          </p:cNvPr>
          <p:cNvSpPr/>
          <p:nvPr/>
        </p:nvSpPr>
        <p:spPr>
          <a:xfrm>
            <a:off x="5342164" y="1887908"/>
            <a:ext cx="1392071" cy="1514778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893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75C4D68-39CE-B9B1-1812-86B0FB70A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8" y="316139"/>
            <a:ext cx="5557157" cy="1325563"/>
          </a:xfrm>
        </p:spPr>
        <p:txBody>
          <a:bodyPr/>
          <a:lstStyle/>
          <a:p>
            <a:r>
              <a:rPr lang="zh-TW" altLang="en-US" dirty="0"/>
              <a:t>請問這隻影片</a:t>
            </a:r>
            <a:br>
              <a:rPr lang="en-US" altLang="zh-TW" dirty="0"/>
            </a:br>
            <a:r>
              <a:rPr lang="zh-TW" altLang="en-US" dirty="0"/>
              <a:t>用了什麼功能？</a:t>
            </a:r>
          </a:p>
        </p:txBody>
      </p:sp>
      <p:pic>
        <p:nvPicPr>
          <p:cNvPr id="4" name="742446857.055018">
            <a:hlinkClick r:id="" action="ppaction://media"/>
            <a:extLst>
              <a:ext uri="{FF2B5EF4-FFF2-40B4-BE49-F238E27FC236}">
                <a16:creationId xmlns:a16="http://schemas.microsoft.com/office/drawing/2014/main" id="{BBA4C56D-6F4E-3F1F-67B5-50C83B529A3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3387" y="0"/>
            <a:ext cx="3923620" cy="6974477"/>
          </a:xfr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4E2B0900-8B10-15D7-97E2-ACC4818AA538}"/>
              </a:ext>
            </a:extLst>
          </p:cNvPr>
          <p:cNvSpPr txBox="1"/>
          <p:nvPr/>
        </p:nvSpPr>
        <p:spPr>
          <a:xfrm>
            <a:off x="5714998" y="2171700"/>
            <a:ext cx="594906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3600" dirty="0"/>
              <a:t>畫布</a:t>
            </a:r>
            <a:r>
              <a:rPr lang="en-US" altLang="zh-TW" sz="3600" dirty="0"/>
              <a:t>(</a:t>
            </a:r>
            <a:r>
              <a:rPr lang="zh-TW" altLang="en-US" sz="3600" dirty="0"/>
              <a:t>調比例</a:t>
            </a:r>
            <a:r>
              <a:rPr lang="en-US" altLang="zh-TW" sz="3600" dirty="0"/>
              <a:t>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3600" dirty="0"/>
              <a:t>文字</a:t>
            </a:r>
            <a:r>
              <a:rPr lang="en-US" altLang="zh-TW" sz="3600" dirty="0"/>
              <a:t>(</a:t>
            </a:r>
            <a:r>
              <a:rPr lang="zh-TW" altLang="en-US" sz="3600" dirty="0"/>
              <a:t>上字幕與標題</a:t>
            </a:r>
            <a:r>
              <a:rPr lang="en-US" altLang="zh-TW" sz="3600" dirty="0"/>
              <a:t>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3600" dirty="0"/>
              <a:t>特效</a:t>
            </a:r>
            <a:r>
              <a:rPr lang="en-US" altLang="zh-TW" sz="3600" dirty="0"/>
              <a:t>(</a:t>
            </a:r>
            <a:r>
              <a:rPr lang="zh-TW" altLang="en-US" sz="3600" dirty="0"/>
              <a:t>畫面</a:t>
            </a:r>
            <a:r>
              <a:rPr lang="en-US" altLang="zh-TW" sz="3600" dirty="0"/>
              <a:t>/</a:t>
            </a:r>
            <a:r>
              <a:rPr lang="zh-TW" altLang="en-US" sz="3600" dirty="0"/>
              <a:t>人物</a:t>
            </a:r>
            <a:r>
              <a:rPr lang="en-US" altLang="zh-TW" sz="3600" dirty="0"/>
              <a:t>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3600" dirty="0"/>
              <a:t>音樂</a:t>
            </a:r>
            <a:r>
              <a:rPr lang="en-US" altLang="zh-TW" sz="3600" dirty="0"/>
              <a:t>(</a:t>
            </a:r>
            <a:r>
              <a:rPr lang="zh-TW" altLang="en-US" sz="3600" dirty="0"/>
              <a:t>背景</a:t>
            </a:r>
            <a:r>
              <a:rPr lang="en-US" altLang="zh-TW" sz="3600" dirty="0"/>
              <a:t>/</a:t>
            </a:r>
            <a:r>
              <a:rPr lang="zh-TW" altLang="en-US" sz="3600" dirty="0"/>
              <a:t>音效</a:t>
            </a:r>
            <a:r>
              <a:rPr lang="en-US" altLang="zh-TW" sz="3600" dirty="0"/>
              <a:t>/</a:t>
            </a:r>
            <a:r>
              <a:rPr lang="zh-TW" altLang="en-US" sz="3600" dirty="0"/>
              <a:t>錄音</a:t>
            </a:r>
            <a:r>
              <a:rPr lang="en-US" altLang="zh-TW" sz="3600" dirty="0"/>
              <a:t>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3600" dirty="0"/>
              <a:t>畫中畫</a:t>
            </a:r>
            <a:r>
              <a:rPr lang="en-US" altLang="zh-TW" sz="3600" dirty="0"/>
              <a:t>(</a:t>
            </a:r>
            <a:r>
              <a:rPr lang="en-US" altLang="zh-TW" sz="3600" dirty="0" err="1"/>
              <a:t>qrcode</a:t>
            </a:r>
            <a:r>
              <a:rPr lang="en-US" altLang="zh-TW" sz="3600" dirty="0"/>
              <a:t>/</a:t>
            </a:r>
            <a:r>
              <a:rPr lang="zh-TW" altLang="en-US" sz="3600" dirty="0"/>
              <a:t>人物摳圖</a:t>
            </a:r>
            <a:r>
              <a:rPr lang="en-US" altLang="zh-TW" sz="3600" dirty="0"/>
              <a:t>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zh-TW" altLang="en-US" sz="3600" dirty="0"/>
              <a:t>輸出</a:t>
            </a:r>
            <a:r>
              <a:rPr lang="en-US" altLang="zh-TW" sz="3600" dirty="0"/>
              <a:t>(720p)</a:t>
            </a:r>
          </a:p>
        </p:txBody>
      </p:sp>
    </p:spTree>
    <p:extLst>
      <p:ext uri="{BB962C8B-B14F-4D97-AF65-F5344CB8AC3E}">
        <p14:creationId xmlns:p14="http://schemas.microsoft.com/office/powerpoint/2010/main" val="186435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F89A8B5-E2C7-EEB2-CB27-404C3D3BE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D8AE18E-9314-D677-346F-7195CE9A1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8C55527-4770-4E5B-D046-2144CA880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3163373" cy="6858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1B9F8C9-0734-C620-00DD-7D24339A9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313" y="0"/>
            <a:ext cx="3163373" cy="68580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8306162-78BE-FA71-2A54-153DF07E2E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0426" y="0"/>
            <a:ext cx="3163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6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6DADF78-1CFB-E6B6-D92C-6273E0FE6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E73A77A-96B9-6CA3-500B-E1E82B038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AD85B64-2EDE-BABF-8FF1-FA2B43EED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3163373" cy="6858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5C5E01C-036E-D7CF-86DB-D0CA43D4A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313" y="0"/>
            <a:ext cx="3163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6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498E276-C58D-056B-0E4B-EBF280539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9642A88-A96E-C363-BFAE-FC32A97F76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76CCF0A-512B-AC08-4596-397086F9E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3163373" cy="6858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7343AD7-16F9-853A-6033-22980229F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0427" y="0"/>
            <a:ext cx="3163373" cy="6858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8B1B553-E3BA-98B5-8542-033A8E00F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313" y="0"/>
            <a:ext cx="3163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6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7DCA62F-73CA-C525-E2A7-8168D0BEB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DF559DE-9205-9F94-43CD-350BDCC8A6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EC7BE2C-4815-0E39-01F5-961AAAB0C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3163373" cy="6858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B3F76EE-85C8-0ABB-D0F1-62504AA66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313" y="0"/>
            <a:ext cx="3163373" cy="68580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B7C5943-B56D-16B7-E38A-18225B651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0427" y="0"/>
            <a:ext cx="3163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27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8D38C93-17A9-74A1-53FA-C7FC46021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ACD5140-A2EB-7856-C911-603934327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017FCDC-F2A4-2088-B8E0-6EB50989E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8072" y="0"/>
            <a:ext cx="3163373" cy="6858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8E794CE-2CD2-CC73-803B-6F6640B25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0"/>
            <a:ext cx="3163373" cy="68580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62A0C28-030F-2F21-6A15-3396CA2D5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0519" y="0"/>
            <a:ext cx="3163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33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D80EFE-9718-B0DE-4077-83FA693B3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1E46BD0-5C84-620D-E7CA-052A3E59C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9280874-7DAB-A67B-7B11-3C5DFB416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3163373" cy="6858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FE74A0B-CE13-9BEF-4CEB-250D78A07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313" y="0"/>
            <a:ext cx="3163373" cy="6858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B302AC0-35F7-ACEE-4150-40AA26F8EA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870" y="0"/>
            <a:ext cx="3163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49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C6D6C48-DC8F-5CC7-4D36-BC3D8CA3B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zh-TW" altLang="en-US" sz="5400" dirty="0"/>
              <a:t>媒體製作與運用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sX0" fmla="*/ 0 w 5410200"/>
              <a:gd name="csY0" fmla="*/ 0 h 18288"/>
              <a:gd name="csX1" fmla="*/ 568071 w 5410200"/>
              <a:gd name="csY1" fmla="*/ 0 h 18288"/>
              <a:gd name="csX2" fmla="*/ 1298448 w 5410200"/>
              <a:gd name="csY2" fmla="*/ 0 h 18288"/>
              <a:gd name="csX3" fmla="*/ 1920621 w 5410200"/>
              <a:gd name="csY3" fmla="*/ 0 h 18288"/>
              <a:gd name="csX4" fmla="*/ 2488692 w 5410200"/>
              <a:gd name="csY4" fmla="*/ 0 h 18288"/>
              <a:gd name="csX5" fmla="*/ 3219069 w 5410200"/>
              <a:gd name="csY5" fmla="*/ 0 h 18288"/>
              <a:gd name="csX6" fmla="*/ 3895344 w 5410200"/>
              <a:gd name="csY6" fmla="*/ 0 h 18288"/>
              <a:gd name="csX7" fmla="*/ 4571619 w 5410200"/>
              <a:gd name="csY7" fmla="*/ 0 h 18288"/>
              <a:gd name="csX8" fmla="*/ 5410200 w 5410200"/>
              <a:gd name="csY8" fmla="*/ 0 h 18288"/>
              <a:gd name="csX9" fmla="*/ 5410200 w 5410200"/>
              <a:gd name="csY9" fmla="*/ 18288 h 18288"/>
              <a:gd name="csX10" fmla="*/ 4842129 w 5410200"/>
              <a:gd name="csY10" fmla="*/ 18288 h 18288"/>
              <a:gd name="csX11" fmla="*/ 4328160 w 5410200"/>
              <a:gd name="csY11" fmla="*/ 18288 h 18288"/>
              <a:gd name="csX12" fmla="*/ 3597783 w 5410200"/>
              <a:gd name="csY12" fmla="*/ 18288 h 18288"/>
              <a:gd name="csX13" fmla="*/ 3029712 w 5410200"/>
              <a:gd name="csY13" fmla="*/ 18288 h 18288"/>
              <a:gd name="csX14" fmla="*/ 2299335 w 5410200"/>
              <a:gd name="csY14" fmla="*/ 18288 h 18288"/>
              <a:gd name="csX15" fmla="*/ 1514856 w 5410200"/>
              <a:gd name="csY15" fmla="*/ 18288 h 18288"/>
              <a:gd name="csX16" fmla="*/ 892683 w 5410200"/>
              <a:gd name="csY16" fmla="*/ 18288 h 18288"/>
              <a:gd name="csX17" fmla="*/ 0 w 5410200"/>
              <a:gd name="csY17" fmla="*/ 18288 h 18288"/>
              <a:gd name="csX18" fmla="*/ 0 w 5410200"/>
              <a:gd name="csY1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內容版面配置區 2">
            <a:extLst>
              <a:ext uri="{FF2B5EF4-FFF2-40B4-BE49-F238E27FC236}">
                <a16:creationId xmlns:a16="http://schemas.microsoft.com/office/drawing/2014/main" id="{A1D6D2C5-B146-2E37-23D4-B2348392DB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1534360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462908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F5A02ED-A4B7-2E9B-2251-26FE45B3F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37E17AF-E1D7-5980-FB5D-A6F50B9C8E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4D791E4-C3A8-BF7B-8464-FCEAC394D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3163373" cy="6858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7901F69-18F2-A8F8-BE9E-80E640579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313" y="0"/>
            <a:ext cx="3163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0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6F75121-2A8A-3C2E-853E-BC1852C52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68BF66C-5C7C-9538-2B98-8E17C89B88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9554AA3-7BF8-A31E-9C55-B4486E6BB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3163373" cy="6858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ED2D9D5-D41A-D820-A586-AF36DBF19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313" y="0"/>
            <a:ext cx="3163373" cy="68580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1EB7745-1EBF-A68E-6C4A-2AC19F1BA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0426" y="0"/>
            <a:ext cx="3163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9526659-F3A1-C735-3131-A17F3FB11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86C65B4-84BB-70A2-8ABB-254EB6A8A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97EF1AF-9E18-45D4-3959-7C288A682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3163373" cy="6858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E55F22F-EC5F-9AB1-8278-9679FC8EA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313" y="0"/>
            <a:ext cx="3163373" cy="6858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105EE5D-EDB9-38AF-9B67-ADCC07103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0426" y="0"/>
            <a:ext cx="3163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8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A7C001-4754-1AA4-828E-E4FC9249B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29F7317-2643-E44A-DC28-DB1A2EC3C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0370" y="3314699"/>
            <a:ext cx="3483429" cy="286226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zh-TW" altLang="en-US" sz="4400" dirty="0"/>
              <a:t>  </a:t>
            </a:r>
            <a:r>
              <a:rPr lang="zh-TW" altLang="en-US" sz="6000" b="1" dirty="0"/>
              <a:t>關於收費</a:t>
            </a:r>
            <a:endParaRPr lang="en-US" altLang="zh-TW" sz="6000" b="1" dirty="0"/>
          </a:p>
          <a:p>
            <a:pPr algn="ctr"/>
            <a:r>
              <a:rPr lang="zh-TW" altLang="en-US" sz="4400" dirty="0"/>
              <a:t>黑色免費</a:t>
            </a:r>
            <a:endParaRPr lang="en-US" altLang="zh-TW" sz="4400" dirty="0"/>
          </a:p>
          <a:p>
            <a:pPr algn="ctr"/>
            <a:r>
              <a:rPr lang="zh-TW" altLang="en-US" sz="4400" dirty="0"/>
              <a:t>黃色付費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DB9387F-C02E-450A-9324-C85F9E282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3163373" cy="6858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86AB911-A67B-99C6-9265-6A0EF9D24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3799" y="0"/>
            <a:ext cx="3163373" cy="6858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F2B5994-FD03-5AA9-EB45-656E26A2E1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02" t="83809" r="12569" b="5324"/>
          <a:stretch/>
        </p:blipFill>
        <p:spPr>
          <a:xfrm>
            <a:off x="7649398" y="450291"/>
            <a:ext cx="4131129" cy="2480794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680B0D7B-B6AC-0942-66C4-C2F36630C5C6}"/>
              </a:ext>
            </a:extLst>
          </p:cNvPr>
          <p:cNvSpPr/>
          <p:nvPr/>
        </p:nvSpPr>
        <p:spPr>
          <a:xfrm>
            <a:off x="4882243" y="3543300"/>
            <a:ext cx="1861457" cy="52251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20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685489D-E770-D20E-8DBC-11ABDD77C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2BBF4B5-FE01-FE60-875A-0904EC3D8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44EC98D-45E4-CB04-AA7F-C1CF2A388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3163373" cy="6858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5AB3E72-2C66-860F-0313-0198D8853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313" y="0"/>
            <a:ext cx="3163373" cy="68580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847F627-8324-8464-8346-1CCF531D7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0427" y="0"/>
            <a:ext cx="3163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33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386B86F-6964-30B5-379E-D088EBCF9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97265B3-8CC4-7623-F16C-683C88961C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08A9600-E2A4-662C-19A8-4DAEDB73E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3163373" cy="6858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07F8D89-50A7-59CF-132A-1940FA292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313" y="0"/>
            <a:ext cx="3163373" cy="6858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C5B11FD-D49A-4CB0-E391-3F4A2C7F7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870" y="0"/>
            <a:ext cx="3163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33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058119-5E66-4568-6129-4A632D874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778D7A0-B81B-DF09-B263-72BB4BE341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20C791D-60A2-0940-2D9F-F9BDA3F27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3163373" cy="6858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C04F9C3-CAD2-EDF5-8E2C-34F855E9B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313" y="0"/>
            <a:ext cx="3163373" cy="68580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6DD09134-935C-FA9F-B8D9-60D756800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0426" y="0"/>
            <a:ext cx="3163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44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D451E67-E424-9F0E-3FCF-9CB00B50D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54E5564-B54B-80F6-B7A5-610C6BC66B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87618A4-47D8-7543-EE24-D3F49C223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3163373" cy="6858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2E50DFD-1EF3-43E6-584D-F6C0777B7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313" y="0"/>
            <a:ext cx="3163373" cy="68580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AF9CDEA-EFF9-5802-D1BD-6339FFE4F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0426" y="16329"/>
            <a:ext cx="3163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1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453B6D9-33F0-15E8-5E97-06368C805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96A9C1A-386C-3812-EFC4-DFB3504A12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C1C5854-A745-1119-DE71-2E1071B4C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3163373" cy="6858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8FBC303-FF6F-8EB5-40CC-6627CA05C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313" y="0"/>
            <a:ext cx="3163373" cy="68580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96F3E80-F83B-59F9-FD37-54CB4B616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870" y="0"/>
            <a:ext cx="3163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7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580489A-4455-0F33-E67D-41A959078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4C542F1-4F59-8CFD-8C83-420DC8EC2A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7B8A82B-B595-C997-0A18-B84288414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5174"/>
            <a:ext cx="3163373" cy="6858000"/>
          </a:xfrm>
          <a:prstGeom prst="rect">
            <a:avLst/>
          </a:prstGeom>
        </p:spPr>
      </p:pic>
      <p:pic>
        <p:nvPicPr>
          <p:cNvPr id="6" name="742446857.055018">
            <a:hlinkClick r:id="" action="ppaction://media"/>
            <a:extLst>
              <a:ext uri="{FF2B5EF4-FFF2-40B4-BE49-F238E27FC236}">
                <a16:creationId xmlns:a16="http://schemas.microsoft.com/office/drawing/2014/main" id="{A6826F63-62DE-F263-D328-74C77D1696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51617" y="-33065"/>
            <a:ext cx="3923620" cy="697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3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1FB7FD5-AB04-FEC5-0AC9-96AC07A85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zh-TW" altLang="en-US" sz="4000"/>
              <a:t>關於自媒體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內容版面配置區 2">
            <a:extLst>
              <a:ext uri="{FF2B5EF4-FFF2-40B4-BE49-F238E27FC236}">
                <a16:creationId xmlns:a16="http://schemas.microsoft.com/office/drawing/2014/main" id="{607CD916-EE25-308E-BFD2-A62E3E23A3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1908718"/>
              </p:ext>
            </p:extLst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924021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5D6B98F-5B76-42AA-268C-7658EB59B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8230" y="5215783"/>
            <a:ext cx="4653028" cy="1325563"/>
          </a:xfrm>
        </p:spPr>
        <p:txBody>
          <a:bodyPr>
            <a:normAutofit/>
          </a:bodyPr>
          <a:lstStyle/>
          <a:p>
            <a:r>
              <a:rPr lang="en-US" altLang="zh-TW" sz="4000" dirty="0"/>
              <a:t>INSHOT</a:t>
            </a:r>
            <a:r>
              <a:rPr lang="zh-TW" altLang="en-US" sz="4000" dirty="0"/>
              <a:t>功能介紹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76CE5F0-E710-B8C9-514B-EF599CC67D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380"/>
          <a:stretch/>
        </p:blipFill>
        <p:spPr>
          <a:xfrm>
            <a:off x="838201" y="248708"/>
            <a:ext cx="10400000" cy="166666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75FE743-AD60-0DC9-BDAB-C4E470C7E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15375"/>
            <a:ext cx="10400000" cy="170476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EF3C3EB-BBE0-5503-A3AD-D0C8017A4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48" y="3620137"/>
            <a:ext cx="10380952" cy="159047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8828441-DB2C-D0ED-0731-852C499570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447" y="5197613"/>
            <a:ext cx="5952381" cy="13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8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1ED9908-065F-8D82-89C1-E68EA2EE4BF5}"/>
              </a:ext>
            </a:extLst>
          </p:cNvPr>
          <p:cNvSpPr/>
          <p:nvPr/>
        </p:nvSpPr>
        <p:spPr>
          <a:xfrm>
            <a:off x="11163869" y="6632812"/>
            <a:ext cx="1026607" cy="225188"/>
          </a:xfrm>
          <a:prstGeom prst="rect">
            <a:avLst/>
          </a:prstGeom>
          <a:solidFill>
            <a:srgbClr val="FFFD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D2C58F-5420-3969-0B13-A71BEEFF3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今日任務</a:t>
            </a:r>
            <a:r>
              <a:rPr lang="en-US" altLang="zh-TW" dirty="0"/>
              <a:t>/</a:t>
            </a:r>
            <a:r>
              <a:rPr lang="zh-TW" altLang="en-US" dirty="0"/>
              <a:t>個人宣傳影片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E5DEDA6-4439-6425-5ACC-5637E4B7B7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4800" b="1" dirty="0">
                <a:solidFill>
                  <a:srgbClr val="FF0000"/>
                </a:solidFill>
              </a:rPr>
              <a:t>60</a:t>
            </a:r>
            <a:r>
              <a:rPr lang="zh-TW" altLang="en-US" sz="4800" b="1" dirty="0">
                <a:solidFill>
                  <a:srgbClr val="FF0000"/>
                </a:solidFill>
              </a:rPr>
              <a:t>秒內</a:t>
            </a:r>
            <a:r>
              <a:rPr lang="zh-TW" altLang="en-US" sz="4800" b="1" dirty="0">
                <a:solidFill>
                  <a:srgbClr val="002060"/>
                </a:solidFill>
              </a:rPr>
              <a:t>必須包含</a:t>
            </a:r>
            <a:endParaRPr lang="en-US" altLang="zh-TW" sz="4800" b="1" dirty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sz="3200" dirty="0"/>
              <a:t>自我介紹</a:t>
            </a:r>
            <a:r>
              <a:rPr lang="en-US" altLang="zh-TW" sz="3200" dirty="0"/>
              <a:t>(</a:t>
            </a:r>
            <a:r>
              <a:rPr lang="zh-TW" altLang="en-US" sz="3200" dirty="0"/>
              <a:t>字幕</a:t>
            </a:r>
            <a:r>
              <a:rPr lang="en-US" altLang="zh-TW" sz="3200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en-US" sz="3200" dirty="0"/>
              <a:t>特效</a:t>
            </a:r>
            <a:endParaRPr lang="en-US" altLang="zh-TW" sz="3200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sz="3200" dirty="0"/>
              <a:t>音樂</a:t>
            </a:r>
            <a:endParaRPr lang="en-US" altLang="zh-TW" sz="3200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sz="3200" dirty="0"/>
              <a:t>畫中畫</a:t>
            </a:r>
            <a:r>
              <a:rPr lang="en-US" altLang="zh-TW" sz="3200" dirty="0"/>
              <a:t>(</a:t>
            </a:r>
            <a:r>
              <a:rPr lang="zh-TW" altLang="en-US" sz="3200" dirty="0"/>
              <a:t>宣傳照或</a:t>
            </a:r>
            <a:r>
              <a:rPr lang="en-US" altLang="zh-TW" sz="3200" dirty="0" err="1"/>
              <a:t>qrcode</a:t>
            </a:r>
            <a:r>
              <a:rPr lang="zh-TW" altLang="en-US" sz="3200" dirty="0"/>
              <a:t>圖</a:t>
            </a:r>
            <a:r>
              <a:rPr lang="en-US" altLang="zh-TW" sz="3200" dirty="0"/>
              <a:t>)</a:t>
            </a:r>
          </a:p>
        </p:txBody>
      </p:sp>
      <p:pic>
        <p:nvPicPr>
          <p:cNvPr id="4" name="742446857.055018">
            <a:hlinkClick r:id="" action="ppaction://media"/>
            <a:extLst>
              <a:ext uri="{FF2B5EF4-FFF2-40B4-BE49-F238E27FC236}">
                <a16:creationId xmlns:a16="http://schemas.microsoft.com/office/drawing/2014/main" id="{E03BE680-9CD1-6C86-0BDB-5201F95DD3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2402" y="0"/>
            <a:ext cx="3923620" cy="697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64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DCFFFE3-502E-455C-E94D-9F752B00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dirty="0"/>
              <a:t>剪輯重點技巧</a:t>
            </a:r>
          </a:p>
        </p:txBody>
      </p:sp>
      <p:graphicFrame>
        <p:nvGraphicFramePr>
          <p:cNvPr id="18" name="內容版面配置區 2">
            <a:extLst>
              <a:ext uri="{FF2B5EF4-FFF2-40B4-BE49-F238E27FC236}">
                <a16:creationId xmlns:a16="http://schemas.microsoft.com/office/drawing/2014/main" id="{3800B540-D02E-07BA-CBBB-9AA0109185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135428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618105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BF3AB6A1-889F-80F9-5538-7474EDAAA005}"/>
              </a:ext>
            </a:extLst>
          </p:cNvPr>
          <p:cNvSpPr/>
          <p:nvPr/>
        </p:nvSpPr>
        <p:spPr>
          <a:xfrm>
            <a:off x="11163869" y="6632812"/>
            <a:ext cx="1026607" cy="225188"/>
          </a:xfrm>
          <a:prstGeom prst="rect">
            <a:avLst/>
          </a:prstGeom>
          <a:solidFill>
            <a:srgbClr val="FFFD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6C1FE9-F5A8-22A9-FE41-E23620EDC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8EA05BF-E8D5-B6D2-C4EF-071E2AFBA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zh-TW" altLang="en-US" sz="2500"/>
              <a:t>親子手作教學</a:t>
            </a:r>
            <a:br>
              <a:rPr lang="en-US" altLang="zh-TW" sz="2500"/>
            </a:br>
            <a:r>
              <a:rPr lang="zh-TW" altLang="en-US" sz="2500"/>
              <a:t>主題：親子一起做「紙盤小太陽」手作教學</a:t>
            </a:r>
            <a:br>
              <a:rPr lang="en-US" altLang="zh-TW" sz="2500"/>
            </a:br>
            <a:r>
              <a:rPr lang="zh-TW" altLang="en-US" sz="2500"/>
              <a:t>片長建議：</a:t>
            </a:r>
            <a:r>
              <a:rPr lang="en-US" altLang="zh-TW" sz="2500"/>
              <a:t>1</a:t>
            </a:r>
            <a:r>
              <a:rPr lang="zh-TW" altLang="en-US" sz="2500"/>
              <a:t>～</a:t>
            </a:r>
            <a:r>
              <a:rPr lang="en-US" altLang="zh-TW" sz="2500"/>
              <a:t>3</a:t>
            </a:r>
            <a:r>
              <a:rPr lang="zh-TW" altLang="en-US" sz="2500"/>
              <a:t>分鐘（適合</a:t>
            </a:r>
            <a:r>
              <a:rPr lang="en-US" altLang="zh-TW" sz="2500"/>
              <a:t>IG Reels</a:t>
            </a:r>
            <a:r>
              <a:rPr lang="zh-TW" altLang="en-US" sz="2500"/>
              <a:t>、</a:t>
            </a:r>
            <a:r>
              <a:rPr lang="en-US" altLang="zh-TW" sz="2500"/>
              <a:t>YouTube Shorts</a:t>
            </a:r>
            <a:r>
              <a:rPr lang="zh-TW" altLang="en-US" sz="2500"/>
              <a:t>、</a:t>
            </a:r>
            <a:r>
              <a:rPr lang="en-US" altLang="zh-TW" sz="2500"/>
              <a:t>FB</a:t>
            </a:r>
            <a:r>
              <a:rPr lang="zh-TW" altLang="en-US" sz="2500"/>
              <a:t>短片）</a:t>
            </a:r>
          </a:p>
        </p:txBody>
      </p:sp>
      <p:graphicFrame>
        <p:nvGraphicFramePr>
          <p:cNvPr id="5" name="內容版面配置區 2">
            <a:extLst>
              <a:ext uri="{FF2B5EF4-FFF2-40B4-BE49-F238E27FC236}">
                <a16:creationId xmlns:a16="http://schemas.microsoft.com/office/drawing/2014/main" id="{E19B37C2-E8DD-C89C-134C-999A8F8D22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321037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5224800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FBC943-1D6B-BDE9-4F85-CFF599991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9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649E5F0-6693-6C82-C786-4278B48BE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zh-TW" altLang="en-US" sz="2500"/>
              <a:t>親子手作教學</a:t>
            </a:r>
            <a:br>
              <a:rPr lang="en-US" altLang="zh-TW" sz="2500"/>
            </a:br>
            <a:r>
              <a:rPr lang="zh-TW" altLang="en-US" sz="2500"/>
              <a:t>主題：親子一起做「紙盤小太陽」手作教學</a:t>
            </a:r>
            <a:br>
              <a:rPr lang="en-US" altLang="zh-TW" sz="2500"/>
            </a:br>
            <a:r>
              <a:rPr lang="zh-TW" altLang="en-US" sz="2500"/>
              <a:t>片長建議：</a:t>
            </a:r>
            <a:r>
              <a:rPr lang="en-US" altLang="zh-TW" sz="2500"/>
              <a:t>1</a:t>
            </a:r>
            <a:r>
              <a:rPr lang="zh-TW" altLang="en-US" sz="2500"/>
              <a:t>～</a:t>
            </a:r>
            <a:r>
              <a:rPr lang="en-US" altLang="zh-TW" sz="2500"/>
              <a:t>3</a:t>
            </a:r>
            <a:r>
              <a:rPr lang="zh-TW" altLang="en-US" sz="2500"/>
              <a:t>分鐘（適合</a:t>
            </a:r>
            <a:r>
              <a:rPr lang="en-US" altLang="zh-TW" sz="2500"/>
              <a:t>IG Reels</a:t>
            </a:r>
            <a:r>
              <a:rPr lang="zh-TW" altLang="en-US" sz="2500"/>
              <a:t>、</a:t>
            </a:r>
            <a:r>
              <a:rPr lang="en-US" altLang="zh-TW" sz="2500"/>
              <a:t>YouTube Shorts</a:t>
            </a:r>
            <a:r>
              <a:rPr lang="zh-TW" altLang="en-US" sz="2500"/>
              <a:t>、</a:t>
            </a:r>
            <a:r>
              <a:rPr lang="en-US" altLang="zh-TW" sz="2500"/>
              <a:t>FB</a:t>
            </a:r>
            <a:r>
              <a:rPr lang="zh-TW" altLang="en-US" sz="2500"/>
              <a:t>短片）</a:t>
            </a:r>
          </a:p>
        </p:txBody>
      </p:sp>
      <p:graphicFrame>
        <p:nvGraphicFramePr>
          <p:cNvPr id="5" name="內容版面配置區 2">
            <a:extLst>
              <a:ext uri="{FF2B5EF4-FFF2-40B4-BE49-F238E27FC236}">
                <a16:creationId xmlns:a16="http://schemas.microsoft.com/office/drawing/2014/main" id="{11B786D9-DB5F-C3A2-9839-9663E02360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001938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135937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84BBDE4-AB6E-2758-5035-09931DD44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錯誤情境</a:t>
            </a: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DC9EB2BA-0126-EDB8-6EC2-F137E567B4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8701713"/>
              </p:ext>
            </p:extLst>
          </p:nvPr>
        </p:nvGraphicFramePr>
        <p:xfrm>
          <a:off x="838200" y="1825625"/>
          <a:ext cx="10515597" cy="35712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2035069377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3970115309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9751164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TW" altLang="en-US" dirty="0"/>
                        <a:t>錯誤情境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問題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改善建議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418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/>
                        <a:t>影片太長無重點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拍到整個過程，沒剪輯，觀眾容易流失興趣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每段控制在</a:t>
                      </a:r>
                      <a:r>
                        <a:rPr lang="en-US" altLang="zh-TW" dirty="0"/>
                        <a:t>20</a:t>
                      </a:r>
                      <a:r>
                        <a:rPr lang="zh-TW" altLang="en-US" dirty="0"/>
                        <a:t>秒內，用快轉或剪接縮短重複畫面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3951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/>
                        <a:t>畫面雜亂無焦點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背景物品太多、桌面混亂、拍攝角度不好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拍攝前整理環境，使用俯拍或近景聚焦操作區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6116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/>
                        <a:t>聲音不清楚／環境吵雜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小孩聲音與旁白、音樂混在一起，聽不清楚重點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錄製旁白後期配音，降低背景音樂音量或使用無語音</a:t>
                      </a:r>
                      <a:r>
                        <a:rPr lang="en-US" altLang="zh-TW" dirty="0"/>
                        <a:t>BGM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9295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/>
                        <a:t>缺乏指引文字或圖示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無輔助說明，觀眾看不懂步驟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加入簡單的字幕、流程圖卡或箭頭提示步驟方向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56327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/>
                        <a:t>開頭無吸引力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直接從材料開始，缺乏情緒與視覺吸引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開場先秀出成果與孩子笑臉，引發觀眾興趣再教學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25637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818339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37E57C6-11D2-D2C1-BEAF-8ACF799D9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剪輯節奏圖（時間軸＋素材安排）</a:t>
            </a: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CE3305CF-7761-D230-C1C5-8FF1F9ABB4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5582471"/>
              </p:ext>
            </p:extLst>
          </p:nvPr>
        </p:nvGraphicFramePr>
        <p:xfrm>
          <a:off x="838200" y="1537526"/>
          <a:ext cx="10515600" cy="4851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16485">
                  <a:extLst>
                    <a:ext uri="{9D8B030D-6E8A-4147-A177-3AD203B41FA5}">
                      <a16:colId xmlns:a16="http://schemas.microsoft.com/office/drawing/2014/main" val="484111523"/>
                    </a:ext>
                  </a:extLst>
                </a:gridCol>
                <a:gridCol w="2091847">
                  <a:extLst>
                    <a:ext uri="{9D8B030D-6E8A-4147-A177-3AD203B41FA5}">
                      <a16:colId xmlns:a16="http://schemas.microsoft.com/office/drawing/2014/main" val="1001393795"/>
                    </a:ext>
                  </a:extLst>
                </a:gridCol>
                <a:gridCol w="3503634">
                  <a:extLst>
                    <a:ext uri="{9D8B030D-6E8A-4147-A177-3AD203B41FA5}">
                      <a16:colId xmlns:a16="http://schemas.microsoft.com/office/drawing/2014/main" val="439704795"/>
                    </a:ext>
                  </a:extLst>
                </a:gridCol>
                <a:gridCol w="3503634">
                  <a:extLst>
                    <a:ext uri="{9D8B030D-6E8A-4147-A177-3AD203B41FA5}">
                      <a16:colId xmlns:a16="http://schemas.microsoft.com/office/drawing/2014/main" val="39789639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TW" altLang="en-US" dirty="0"/>
                        <a:t>時間區段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內容段落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畫面／素材安排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文字／音效／旁白重點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6780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/>
                        <a:t>0:00–0:10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開場吸引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成品展示、孩子開心揮舞成品、畫面明亮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文字：「一起動手做紙盤小太陽！」 旁白：引起興趣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1851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/>
                        <a:t>0:10–0:25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材料準備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鏡頭俯拍材料平鋪：紙盤、顏料、紙條、剪刀、膠水、貼紙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插圖：可愛圖示標註各項目、旁白說明用途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5465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/>
                        <a:t>0:25–0:45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步驟</a:t>
                      </a:r>
                      <a:r>
                        <a:rPr lang="en-US" altLang="zh-TW" dirty="0"/>
                        <a:t>1</a:t>
                      </a:r>
                      <a:r>
                        <a:rPr lang="zh-TW" altLang="en-US" dirty="0"/>
                        <a:t>：塗顏色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小朋友塗紙盤畫面（可快轉），搭配孩子專注神情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旁白：「用黃色把太陽塗得亮晶晶吧！」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7584248"/>
                  </a:ext>
                </a:extLst>
              </a:tr>
              <a:tr h="477911">
                <a:tc>
                  <a:txBody>
                    <a:bodyPr/>
                    <a:lstStyle/>
                    <a:p>
                      <a:r>
                        <a:rPr lang="en-US" altLang="zh-TW" dirty="0"/>
                        <a:t>0:45–1:00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步驟</a:t>
                      </a:r>
                      <a:r>
                        <a:rPr lang="en-US" altLang="zh-TW" dirty="0"/>
                        <a:t>2</a:t>
                      </a:r>
                      <a:r>
                        <a:rPr lang="zh-TW" altLang="en-US" dirty="0"/>
                        <a:t>：剪光芒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家長剪紙條、孩子幫忙排列、黏貼到紙盤邊緣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文字提示：「剪刀操作由家長協助喔」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3372762"/>
                  </a:ext>
                </a:extLst>
              </a:tr>
              <a:tr h="502963">
                <a:tc>
                  <a:txBody>
                    <a:bodyPr/>
                    <a:lstStyle/>
                    <a:p>
                      <a:r>
                        <a:rPr lang="en-US" altLang="zh-TW" dirty="0"/>
                        <a:t>1:00–1:15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步驟</a:t>
                      </a:r>
                      <a:r>
                        <a:rPr lang="en-US" altLang="zh-TW" dirty="0"/>
                        <a:t>3</a:t>
                      </a:r>
                      <a:r>
                        <a:rPr lang="zh-TW" altLang="en-US" dirty="0"/>
                        <a:t>：貼五官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小朋友貼上眼睛貼紙、畫出嘴巴等細節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旁白：「幫太陽加上笑臉，它是不是更可愛了呢？」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26608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/>
                        <a:t>1:15–1:30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成果展示與互動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孩子拿著作品開心地比</a:t>
                      </a:r>
                      <a:r>
                        <a:rPr lang="en-US" altLang="zh-TW" dirty="0"/>
                        <a:t>YA</a:t>
                      </a:r>
                      <a:r>
                        <a:rPr lang="zh-TW" altLang="en-US" dirty="0"/>
                        <a:t>，搭配動態貼圖、特效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文字：「你也可以和孩子一起動手做！」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626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/>
                        <a:t>1:30–1:40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結尾＋呼籲互動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團體笑臉畫面 </a:t>
                      </a:r>
                      <a:r>
                        <a:rPr lang="en-US" altLang="zh-TW" dirty="0"/>
                        <a:t>or </a:t>
                      </a:r>
                      <a:r>
                        <a:rPr lang="zh-TW" altLang="en-US" dirty="0"/>
                        <a:t>孩子揮手道別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/>
                        <a:t>CTA</a:t>
                      </a:r>
                      <a:r>
                        <a:rPr lang="zh-TW" altLang="en-US" dirty="0"/>
                        <a:t>文字：「按讚＋追蹤，分享你們的作品吧！」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7979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7004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EB917D9-A607-BD6A-D8E2-210BC6B7E9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846" r="25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83C5B66-77E5-E20A-C2C3-14DFE3D3DB9E}"/>
              </a:ext>
            </a:extLst>
          </p:cNvPr>
          <p:cNvSpPr/>
          <p:nvPr/>
        </p:nvSpPr>
        <p:spPr>
          <a:xfrm>
            <a:off x="11163869" y="6632812"/>
            <a:ext cx="1026607" cy="225188"/>
          </a:xfrm>
          <a:prstGeom prst="rect">
            <a:avLst/>
          </a:prstGeom>
          <a:solidFill>
            <a:srgbClr val="FFFD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855422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1CC3A4F-D01B-8FEA-BFCE-26D595BF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0" y="1050595"/>
            <a:ext cx="8074815" cy="1618489"/>
          </a:xfrm>
        </p:spPr>
        <p:txBody>
          <a:bodyPr anchor="ctr">
            <a:normAutofit/>
          </a:bodyPr>
          <a:lstStyle/>
          <a:p>
            <a:r>
              <a:rPr lang="zh-TW" altLang="en-US" sz="6100"/>
              <a:t>自媒體平台與發布技巧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858FF74-EAB8-A4D6-0F9E-55FBED762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240" y="2565779"/>
            <a:ext cx="8074815" cy="3204085"/>
          </a:xfrm>
        </p:spPr>
        <p:txBody>
          <a:bodyPr anchor="t">
            <a:normAutofit/>
          </a:bodyPr>
          <a:lstStyle/>
          <a:p>
            <a:r>
              <a:rPr lang="zh-TW" altLang="en-US" sz="3200" b="1" dirty="0"/>
              <a:t>選擇合適平台，提升曝光</a:t>
            </a:r>
          </a:p>
          <a:p>
            <a:pPr lvl="1"/>
            <a:r>
              <a:rPr lang="zh-TW" altLang="en-US" sz="3200" dirty="0"/>
              <a:t>平台選擇</a:t>
            </a:r>
            <a:endParaRPr lang="en-US" altLang="zh-TW" sz="3200" dirty="0"/>
          </a:p>
          <a:p>
            <a:pPr lvl="1"/>
            <a:r>
              <a:rPr lang="zh-TW" altLang="en-US" sz="3200" dirty="0"/>
              <a:t>如何設定帳號與封面風格一致性</a:t>
            </a:r>
          </a:p>
          <a:p>
            <a:pPr lvl="1"/>
            <a:r>
              <a:rPr lang="zh-TW" altLang="en-US" sz="3200" dirty="0"/>
              <a:t>張貼時機與頻率建議</a:t>
            </a:r>
            <a:endParaRPr lang="en-US" altLang="zh-TW" sz="3200" dirty="0"/>
          </a:p>
          <a:p>
            <a:pPr lvl="1"/>
            <a:r>
              <a:rPr lang="zh-TW" altLang="en-US" sz="3200" dirty="0"/>
              <a:t>影片標題與</a:t>
            </a:r>
            <a:r>
              <a:rPr lang="en-US" altLang="zh-TW" sz="3200" dirty="0"/>
              <a:t>Hashtag</a:t>
            </a:r>
            <a:r>
              <a:rPr lang="zh-TW" altLang="en-US" sz="3200" dirty="0"/>
              <a:t>策略</a:t>
            </a:r>
            <a:endParaRPr lang="en-US" altLang="zh-TW" sz="3200" dirty="0"/>
          </a:p>
          <a:p>
            <a:pPr lvl="1"/>
            <a:r>
              <a:rPr lang="zh-TW" altLang="en-US" sz="3200" dirty="0"/>
              <a:t>利用留言、限時動態互動建立信任感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003179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1C74E17-CDFA-4856-D1C9-4047E070F0B7}"/>
              </a:ext>
            </a:extLst>
          </p:cNvPr>
          <p:cNvSpPr/>
          <p:nvPr/>
        </p:nvSpPr>
        <p:spPr>
          <a:xfrm>
            <a:off x="11163869" y="6632812"/>
            <a:ext cx="1026607" cy="225188"/>
          </a:xfrm>
          <a:prstGeom prst="rect">
            <a:avLst/>
          </a:prstGeom>
          <a:solidFill>
            <a:srgbClr val="FFFD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162DB27-269D-A20E-1474-9140AC4ED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一、影片標題撰寫策略</a:t>
            </a:r>
            <a:br>
              <a:rPr lang="zh-TW" altLang="en-US" dirty="0"/>
            </a:br>
            <a:endParaRPr lang="zh-TW" altLang="en-US" dirty="0"/>
          </a:p>
        </p:txBody>
      </p:sp>
      <p:graphicFrame>
        <p:nvGraphicFramePr>
          <p:cNvPr id="5" name="內容版面配置區 2">
            <a:extLst>
              <a:ext uri="{FF2B5EF4-FFF2-40B4-BE49-F238E27FC236}">
                <a16:creationId xmlns:a16="http://schemas.microsoft.com/office/drawing/2014/main" id="{18B796CF-DAFD-8B21-C288-8F7FB24A8F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5594596"/>
              </p:ext>
            </p:extLst>
          </p:nvPr>
        </p:nvGraphicFramePr>
        <p:xfrm>
          <a:off x="682388" y="1545094"/>
          <a:ext cx="10515600" cy="4947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:a16="http://schemas.microsoft.com/office/drawing/2014/main" id="{0BB9ACB5-44E2-4E11-C01A-A07BE770A060}"/>
              </a:ext>
            </a:extLst>
          </p:cNvPr>
          <p:cNvSpPr txBox="1"/>
          <p:nvPr/>
        </p:nvSpPr>
        <p:spPr>
          <a:xfrm>
            <a:off x="682388" y="1027906"/>
            <a:ext cx="73413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>
                <a:highlight>
                  <a:srgbClr val="FFFF00"/>
                </a:highlight>
              </a:rPr>
              <a:t>（每則影片標題建議控制在 </a:t>
            </a:r>
            <a:r>
              <a:rPr lang="en-US" altLang="zh-TW" dirty="0">
                <a:highlight>
                  <a:srgbClr val="FFFF00"/>
                </a:highlight>
              </a:rPr>
              <a:t>20 </a:t>
            </a:r>
            <a:r>
              <a:rPr lang="zh-TW" altLang="en-US" dirty="0">
                <a:highlight>
                  <a:srgbClr val="FFFF00"/>
                </a:highlight>
              </a:rPr>
              <a:t>字以內，簡潔有力，含情感＋關鍵字）</a:t>
            </a:r>
          </a:p>
        </p:txBody>
      </p:sp>
    </p:spTree>
    <p:extLst>
      <p:ext uri="{BB962C8B-B14F-4D97-AF65-F5344CB8AC3E}">
        <p14:creationId xmlns:p14="http://schemas.microsoft.com/office/powerpoint/2010/main" val="34145803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FFBEE45-F140-49D5-85EA-C78C24340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A3AF2DE-5946-9274-905E-3375CE5E5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284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二、熱門</a:t>
            </a:r>
            <a:r>
              <a:rPr lang="en-US" altLang="zh-TW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Hashtag</a:t>
            </a:r>
            <a:r>
              <a:rPr lang="zh-TW" alt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策略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EF9DB92-43AF-7F94-7526-9D87B8548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0687"/>
            <a:ext cx="5158427" cy="421839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altLang="zh-TW" sz="2400" b="1" u="sng" dirty="0"/>
              <a:t>1. </a:t>
            </a:r>
            <a:r>
              <a:rPr lang="zh-TW" altLang="en-US" sz="2400" b="1" u="sng" dirty="0"/>
              <a:t>幼兒保育專業領域</a:t>
            </a:r>
          </a:p>
          <a:p>
            <a:pPr marL="0" indent="0">
              <a:buNone/>
            </a:pPr>
            <a:r>
              <a:rPr lang="en-US" altLang="zh-TW" sz="2400" dirty="0"/>
              <a:t> • #</a:t>
            </a:r>
            <a:r>
              <a:rPr lang="zh-TW" altLang="en-US" sz="2400" dirty="0"/>
              <a:t>幼兒園日常  </a:t>
            </a:r>
            <a:r>
              <a:rPr lang="en-US" altLang="zh-TW" sz="2400" dirty="0"/>
              <a:t>• #</a:t>
            </a:r>
            <a:r>
              <a:rPr lang="zh-TW" altLang="en-US" sz="2400" dirty="0"/>
              <a:t>保育老師日常</a:t>
            </a:r>
          </a:p>
          <a:p>
            <a:pPr marL="0" indent="0">
              <a:buNone/>
            </a:pPr>
            <a:r>
              <a:rPr lang="en-US" altLang="zh-TW" sz="2400" dirty="0"/>
              <a:t> • #</a:t>
            </a:r>
            <a:r>
              <a:rPr lang="zh-TW" altLang="en-US" sz="2400" dirty="0"/>
              <a:t>幼兒教育      </a:t>
            </a:r>
            <a:r>
              <a:rPr lang="en-US" altLang="zh-TW" sz="2400" dirty="0"/>
              <a:t>• #</a:t>
            </a:r>
            <a:r>
              <a:rPr lang="zh-TW" altLang="en-US" sz="2400" dirty="0"/>
              <a:t>教保活動分享</a:t>
            </a:r>
          </a:p>
          <a:p>
            <a:pPr marL="0" indent="0">
              <a:buNone/>
            </a:pPr>
            <a:r>
              <a:rPr lang="en-US" altLang="zh-TW" sz="2400" dirty="0"/>
              <a:t> • #</a:t>
            </a:r>
            <a:r>
              <a:rPr lang="zh-TW" altLang="en-US" sz="2400" dirty="0"/>
              <a:t>兒童發展      </a:t>
            </a:r>
            <a:r>
              <a:rPr lang="en-US" altLang="zh-TW" sz="2400" dirty="0"/>
              <a:t>• #</a:t>
            </a:r>
            <a:r>
              <a:rPr lang="zh-TW" altLang="en-US" sz="2400" dirty="0"/>
              <a:t>學前教育</a:t>
            </a:r>
          </a:p>
          <a:p>
            <a:pPr marL="0" indent="0">
              <a:buNone/>
            </a:pPr>
            <a:endParaRPr lang="en-US" altLang="zh-TW" sz="2400" dirty="0"/>
          </a:p>
          <a:p>
            <a:pPr marL="0" indent="0">
              <a:buNone/>
            </a:pPr>
            <a:r>
              <a:rPr lang="en-US" altLang="zh-TW" sz="2400" b="1" u="sng" dirty="0"/>
              <a:t>2. </a:t>
            </a:r>
            <a:r>
              <a:rPr lang="zh-TW" altLang="en-US" sz="2400" b="1" u="sng" dirty="0"/>
              <a:t>親職與育兒    </a:t>
            </a:r>
            <a:endParaRPr lang="en-US" altLang="zh-TW" sz="2400" b="1" u="sng" dirty="0"/>
          </a:p>
          <a:p>
            <a:pPr marL="0" indent="0">
              <a:buNone/>
            </a:pPr>
            <a:r>
              <a:rPr lang="en-US" altLang="zh-TW" sz="2400" dirty="0"/>
              <a:t> • #</a:t>
            </a:r>
            <a:r>
              <a:rPr lang="zh-TW" altLang="en-US" sz="2400" dirty="0"/>
              <a:t>親職教育     </a:t>
            </a:r>
            <a:r>
              <a:rPr lang="en-US" altLang="zh-TW" sz="2400" dirty="0"/>
              <a:t>• #</a:t>
            </a:r>
            <a:r>
              <a:rPr lang="zh-TW" altLang="en-US" sz="2400" dirty="0"/>
              <a:t>育兒日常</a:t>
            </a:r>
          </a:p>
          <a:p>
            <a:pPr marL="0" indent="0">
              <a:buNone/>
            </a:pPr>
            <a:r>
              <a:rPr lang="en-US" altLang="zh-TW" sz="2400" dirty="0"/>
              <a:t> • #</a:t>
            </a:r>
            <a:r>
              <a:rPr lang="zh-TW" altLang="en-US" sz="2400" dirty="0"/>
              <a:t>親子互動      </a:t>
            </a:r>
            <a:r>
              <a:rPr lang="en-US" altLang="zh-TW" sz="2400" dirty="0"/>
              <a:t>• #</a:t>
            </a:r>
            <a:r>
              <a:rPr lang="zh-TW" altLang="en-US" sz="2400" dirty="0"/>
              <a:t>情緒教育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/>
              <a:t> • #</a:t>
            </a:r>
            <a:r>
              <a:rPr lang="zh-TW" altLang="en-US" sz="2400" dirty="0"/>
              <a:t>育兒共學      </a:t>
            </a:r>
            <a:r>
              <a:rPr lang="en-US" altLang="zh-TW" sz="2400" dirty="0"/>
              <a:t>• #</a:t>
            </a:r>
            <a:r>
              <a:rPr lang="zh-TW" altLang="en-US" sz="2400" dirty="0"/>
              <a:t>教養技巧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B250D24D-088F-DA92-F6A4-9FA7573C1263}"/>
              </a:ext>
            </a:extLst>
          </p:cNvPr>
          <p:cNvSpPr txBox="1"/>
          <p:nvPr/>
        </p:nvSpPr>
        <p:spPr>
          <a:xfrm>
            <a:off x="5675315" y="1910687"/>
            <a:ext cx="5999798" cy="45821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defTabSz="914400">
              <a:spcBef>
                <a:spcPts val="1000"/>
              </a:spcBef>
              <a:spcAft>
                <a:spcPts val="600"/>
              </a:spcAft>
            </a:pPr>
            <a:r>
              <a:rPr lang="en-US" altLang="zh-TW" sz="2400" b="1" u="sng" dirty="0"/>
              <a:t>3. </a:t>
            </a:r>
            <a:r>
              <a:rPr lang="zh-TW" altLang="en-US" sz="2400" b="1" u="sng" dirty="0"/>
              <a:t>教學活動類型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altLang="zh-TW" sz="2400" dirty="0"/>
              <a:t> • #</a:t>
            </a:r>
            <a:r>
              <a:rPr lang="zh-TW" altLang="en-US" sz="2400" dirty="0"/>
              <a:t>親子</a:t>
            </a:r>
            <a:r>
              <a:rPr lang="en-US" altLang="zh-TW" sz="2400" dirty="0"/>
              <a:t>DIY            • #</a:t>
            </a:r>
            <a:r>
              <a:rPr lang="zh-TW" altLang="en-US" sz="2400" dirty="0"/>
              <a:t>幼兒手作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altLang="zh-TW" sz="2400" dirty="0"/>
              <a:t> • #</a:t>
            </a:r>
            <a:r>
              <a:rPr lang="zh-TW" altLang="en-US" sz="2400" dirty="0"/>
              <a:t>主題教學          </a:t>
            </a:r>
            <a:r>
              <a:rPr lang="en-US" altLang="zh-TW" sz="2400" dirty="0"/>
              <a:t>• #</a:t>
            </a:r>
            <a:r>
              <a:rPr lang="zh-TW" altLang="en-US" sz="2400" dirty="0"/>
              <a:t>感覺統合活動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altLang="zh-TW" sz="2400" dirty="0"/>
              <a:t> • #</a:t>
            </a:r>
            <a:r>
              <a:rPr lang="zh-TW" altLang="en-US" sz="2400" dirty="0"/>
              <a:t>生活自理訓練  </a:t>
            </a:r>
            <a:r>
              <a:rPr lang="en-US" altLang="zh-TW" sz="2400" dirty="0"/>
              <a:t>• #</a:t>
            </a:r>
            <a:r>
              <a:rPr lang="zh-TW" altLang="en-US" sz="2400" dirty="0"/>
              <a:t>語言遊戲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endParaRPr lang="en-US" altLang="zh-TW" sz="2400" dirty="0"/>
          </a:p>
          <a:p>
            <a:pPr defTabSz="914400">
              <a:spcBef>
                <a:spcPts val="1000"/>
              </a:spcBef>
              <a:spcAft>
                <a:spcPts val="600"/>
              </a:spcAft>
            </a:pPr>
            <a:r>
              <a:rPr lang="en-US" altLang="zh-TW" sz="2400" b="1" u="sng" dirty="0"/>
              <a:t>4. </a:t>
            </a:r>
            <a:r>
              <a:rPr lang="zh-TW" altLang="en-US" sz="2400" b="1" u="sng" dirty="0"/>
              <a:t>行銷與地區關聯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altLang="zh-TW" sz="2400" dirty="0"/>
              <a:t> • #OO</a:t>
            </a:r>
            <a:r>
              <a:rPr lang="zh-TW" altLang="en-US" sz="2400" dirty="0"/>
              <a:t>區幼兒園（例：</a:t>
            </a:r>
            <a:r>
              <a:rPr lang="en-US" altLang="zh-TW" sz="2400" dirty="0"/>
              <a:t>#</a:t>
            </a:r>
            <a:r>
              <a:rPr lang="zh-TW" altLang="en-US" sz="2400" dirty="0"/>
              <a:t>台中北屯幼兒園）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altLang="zh-TW" sz="2400" dirty="0"/>
              <a:t> • #</a:t>
            </a:r>
            <a:r>
              <a:rPr lang="zh-TW" altLang="en-US" sz="2400" dirty="0"/>
              <a:t>招生中               </a:t>
            </a:r>
            <a:r>
              <a:rPr lang="en-US" altLang="zh-TW" sz="2400" dirty="0"/>
              <a:t>• #</a:t>
            </a:r>
            <a:r>
              <a:rPr lang="zh-TW" altLang="en-US" sz="2400" dirty="0"/>
              <a:t>歡迎參觀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altLang="zh-TW" sz="2400" dirty="0"/>
              <a:t> • #</a:t>
            </a:r>
            <a:r>
              <a:rPr lang="zh-TW" altLang="en-US" sz="2400" dirty="0"/>
              <a:t>特色課程           </a:t>
            </a:r>
            <a:r>
              <a:rPr lang="en-US" altLang="zh-TW" sz="2400" dirty="0"/>
              <a:t>• #</a:t>
            </a:r>
            <a:r>
              <a:rPr lang="zh-TW" altLang="en-US" sz="2400" dirty="0"/>
              <a:t>開放報名中</a:t>
            </a:r>
          </a:p>
        </p:txBody>
      </p:sp>
    </p:spTree>
    <p:extLst>
      <p:ext uri="{BB962C8B-B14F-4D97-AF65-F5344CB8AC3E}">
        <p14:creationId xmlns:p14="http://schemas.microsoft.com/office/powerpoint/2010/main" val="343382736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91FC2EAF-A7EA-CD46-9E7D-04946836CB12}"/>
              </a:ext>
            </a:extLst>
          </p:cNvPr>
          <p:cNvSpPr/>
          <p:nvPr/>
        </p:nvSpPr>
        <p:spPr>
          <a:xfrm>
            <a:off x="11163869" y="6632812"/>
            <a:ext cx="1026607" cy="225188"/>
          </a:xfrm>
          <a:prstGeom prst="rect">
            <a:avLst/>
          </a:prstGeom>
          <a:solidFill>
            <a:srgbClr val="FFFD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8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3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3DCF6CF-D6A7-CEA6-B921-27F9B9F18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zh-TW" altLang="en-US" sz="4800"/>
              <a:t>三、</a:t>
            </a:r>
            <a:r>
              <a:rPr lang="en-US" altLang="zh-TW" sz="4800"/>
              <a:t>Hashtag</a:t>
            </a:r>
            <a:r>
              <a:rPr lang="zh-TW" altLang="en-US" sz="4800"/>
              <a:t>使用小技巧</a:t>
            </a:r>
          </a:p>
        </p:txBody>
      </p:sp>
      <p:cxnSp>
        <p:nvCxnSpPr>
          <p:cNvPr id="37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內容版面配置區 2">
            <a:extLst>
              <a:ext uri="{FF2B5EF4-FFF2-40B4-BE49-F238E27FC236}">
                <a16:creationId xmlns:a16="http://schemas.microsoft.com/office/drawing/2014/main" id="{ACD3ABA7-4654-FF49-0062-A965ACDF28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9997500"/>
              </p:ext>
            </p:extLst>
          </p:nvPr>
        </p:nvGraphicFramePr>
        <p:xfrm>
          <a:off x="535670" y="3021861"/>
          <a:ext cx="10907487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0210166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B3C1B06-6946-FBBD-8290-D7118FAC019A}"/>
              </a:ext>
            </a:extLst>
          </p:cNvPr>
          <p:cNvSpPr/>
          <p:nvPr/>
        </p:nvSpPr>
        <p:spPr>
          <a:xfrm>
            <a:off x="11163869" y="6632812"/>
            <a:ext cx="1026607" cy="225188"/>
          </a:xfrm>
          <a:prstGeom prst="rect">
            <a:avLst/>
          </a:prstGeom>
          <a:solidFill>
            <a:srgbClr val="FFFD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BFDE107-7C3B-A243-520C-742C85BFF7AC}"/>
              </a:ext>
            </a:extLst>
          </p:cNvPr>
          <p:cNvSpPr/>
          <p:nvPr/>
        </p:nvSpPr>
        <p:spPr>
          <a:xfrm>
            <a:off x="11163869" y="6632812"/>
            <a:ext cx="1026607" cy="225188"/>
          </a:xfrm>
          <a:prstGeom prst="rect">
            <a:avLst/>
          </a:prstGeom>
          <a:solidFill>
            <a:srgbClr val="FFFD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1B00A-072F-4C0A-6EA1-E4DC82E27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209890-963F-CB45-77EB-E40931A6A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/>
              <a:t>限時動態互動方式 </a:t>
            </a:r>
            <a:r>
              <a:rPr lang="en-US" altLang="zh-TW" sz="4000" dirty="0"/>
              <a:t>1. </a:t>
            </a:r>
            <a:r>
              <a:rPr lang="zh-TW" altLang="en-US" sz="4000" dirty="0"/>
              <a:t>投票</a:t>
            </a:r>
            <a:r>
              <a:rPr lang="en-US" altLang="zh-TW" sz="4000" dirty="0"/>
              <a:t>/</a:t>
            </a:r>
            <a:r>
              <a:rPr lang="zh-TW" altLang="en-US" sz="4000" dirty="0"/>
              <a:t>提問箱</a:t>
            </a:r>
            <a:r>
              <a:rPr lang="en-US" altLang="zh-TW" sz="4000" dirty="0"/>
              <a:t>/</a:t>
            </a:r>
            <a:r>
              <a:rPr lang="zh-TW" altLang="en-US" sz="4000" dirty="0"/>
              <a:t>滑動回應條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0E29545-FCB8-0AF8-38EF-71C16276A6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dirty="0"/>
              <a:t>• </a:t>
            </a:r>
            <a:r>
              <a:rPr lang="zh-TW" altLang="en-US" dirty="0"/>
              <a:t>範例提問：</a:t>
            </a:r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en-US" altLang="zh-TW" dirty="0"/>
              <a:t>• </a:t>
            </a:r>
            <a:r>
              <a:rPr lang="zh-TW" altLang="en-US" dirty="0"/>
              <a:t>「你最想學哪種親子手作？</a:t>
            </a:r>
            <a:r>
              <a:rPr lang="en-US" altLang="zh-TW" dirty="0"/>
              <a:t>A.</a:t>
            </a:r>
            <a:r>
              <a:rPr lang="zh-TW" altLang="en-US" dirty="0"/>
              <a:t>動物造型 </a:t>
            </a:r>
            <a:r>
              <a:rPr lang="en-US" altLang="zh-TW" dirty="0"/>
              <a:t>B.</a:t>
            </a:r>
            <a:r>
              <a:rPr lang="zh-TW" altLang="en-US" dirty="0"/>
              <a:t>節慶主題」</a:t>
            </a:r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en-US" altLang="zh-TW" dirty="0"/>
              <a:t>• </a:t>
            </a:r>
            <a:r>
              <a:rPr lang="zh-TW" altLang="en-US" dirty="0"/>
              <a:t>「最近有遇到孩子哭鬧的情況嗎？來聊聊你的狀況」</a:t>
            </a:r>
          </a:p>
          <a:p>
            <a:pPr marL="0" indent="0">
              <a:buNone/>
            </a:pPr>
            <a:endParaRPr lang="zh-TW" altLang="en-US" dirty="0"/>
          </a:p>
          <a:p>
            <a:pPr marL="0" indent="0">
              <a:buNone/>
            </a:pPr>
            <a:r>
              <a:rPr lang="zh-TW" altLang="en-US" dirty="0">
                <a:highlight>
                  <a:srgbClr val="FFFF00"/>
                </a:highlight>
              </a:rPr>
              <a:t>引導式互動，建立參與感與共鳴</a:t>
            </a: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A3B38B2A-06E7-D965-4290-1F61B51F6E08}"/>
              </a:ext>
            </a:extLst>
          </p:cNvPr>
          <p:cNvCxnSpPr/>
          <p:nvPr/>
        </p:nvCxnSpPr>
        <p:spPr>
          <a:xfrm>
            <a:off x="838200" y="1446663"/>
            <a:ext cx="1051560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39152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8011A-1593-B1A8-4829-440D0BC65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AC4C1A2-430A-EEE5-B56C-B7E41ECB2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限時動態互動方 </a:t>
            </a:r>
            <a:r>
              <a:rPr lang="en-US" altLang="zh-TW" dirty="0"/>
              <a:t>2. </a:t>
            </a:r>
            <a:r>
              <a:rPr lang="zh-TW" altLang="en-US" dirty="0"/>
              <a:t>回覆家長的私訊提問式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63FCDE0-C4D7-0535-C97C-D76DBCCF41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dirty="0"/>
              <a:t>• </a:t>
            </a:r>
            <a:r>
              <a:rPr lang="zh-TW" altLang="en-US" dirty="0"/>
              <a:t>妥當方式：</a:t>
            </a:r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en-US" altLang="zh-TW" dirty="0"/>
              <a:t>• </a:t>
            </a:r>
            <a:r>
              <a:rPr lang="zh-TW" altLang="en-US" dirty="0"/>
              <a:t>如果問題簡單：可用語音或親切語氣文字回覆（如：「這個遊戲真的很受孩子歡迎呢～我可以私訊你</a:t>
            </a:r>
            <a:r>
              <a:rPr lang="en-US" altLang="zh-TW" dirty="0"/>
              <a:t>PDF</a:t>
            </a:r>
            <a:r>
              <a:rPr lang="zh-TW" altLang="en-US" dirty="0"/>
              <a:t>教案喔！」）</a:t>
            </a:r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en-US" altLang="zh-TW" sz="2400" dirty="0"/>
              <a:t>• </a:t>
            </a:r>
            <a:r>
              <a:rPr lang="zh-TW" altLang="en-US" sz="2400" dirty="0">
                <a:highlight>
                  <a:srgbClr val="FFFF00"/>
                </a:highlight>
              </a:rPr>
              <a:t>如果較複雜可在未來公開內容中整理出來，例如限動精選專區「家長</a:t>
            </a:r>
            <a:r>
              <a:rPr lang="en-US" altLang="zh-TW" sz="2400" dirty="0">
                <a:highlight>
                  <a:srgbClr val="FFFF00"/>
                </a:highlight>
              </a:rPr>
              <a:t>Q&amp;A</a:t>
            </a:r>
            <a:r>
              <a:rPr lang="zh-TW" altLang="en-US" sz="2400" dirty="0">
                <a:highlight>
                  <a:srgbClr val="FFFF00"/>
                </a:highlight>
              </a:rPr>
              <a:t>」</a:t>
            </a:r>
            <a:endParaRPr lang="zh-TW" altLang="en-US" dirty="0">
              <a:highlight>
                <a:srgbClr val="FFFF00"/>
              </a:highlight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FAAB4513-761E-A4E5-5581-B505FD3500D4}"/>
              </a:ext>
            </a:extLst>
          </p:cNvPr>
          <p:cNvCxnSpPr/>
          <p:nvPr/>
        </p:nvCxnSpPr>
        <p:spPr>
          <a:xfrm>
            <a:off x="838200" y="1446663"/>
            <a:ext cx="1051560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446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9B10C119-D0B8-1841-D4A1-5B2B7587ED4F}"/>
              </a:ext>
            </a:extLst>
          </p:cNvPr>
          <p:cNvSpPr/>
          <p:nvPr/>
        </p:nvSpPr>
        <p:spPr>
          <a:xfrm>
            <a:off x="11163869" y="6632812"/>
            <a:ext cx="1026607" cy="225188"/>
          </a:xfrm>
          <a:prstGeom prst="rect">
            <a:avLst/>
          </a:prstGeom>
          <a:solidFill>
            <a:srgbClr val="FFFD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4C4C6-16AF-7B98-7C49-F0DFAED37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02990E-F8AE-B0FA-22CC-794B013F0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/>
              <a:t>限時動態互動方式</a:t>
            </a:r>
            <a:r>
              <a:rPr lang="en-US" altLang="zh-TW" sz="4000" dirty="0"/>
              <a:t>3. </a:t>
            </a:r>
            <a:r>
              <a:rPr lang="zh-TW" altLang="en-US" sz="4000" dirty="0"/>
              <a:t>分享孩子日常但保留隱私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0A1B77F-F39E-F752-6165-D9120F6D6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dirty="0"/>
              <a:t>• </a:t>
            </a:r>
            <a:r>
              <a:rPr lang="zh-TW" altLang="en-US" dirty="0"/>
              <a:t>拍背面／手部操作等不露臉片段</a:t>
            </a:r>
          </a:p>
          <a:p>
            <a:pPr marL="0" indent="0">
              <a:buNone/>
            </a:pPr>
            <a:r>
              <a:rPr lang="zh-TW" altLang="en-US" dirty="0"/>
              <a:t> </a:t>
            </a:r>
            <a:r>
              <a:rPr lang="en-US" altLang="zh-TW" dirty="0"/>
              <a:t>• </a:t>
            </a:r>
            <a:r>
              <a:rPr lang="zh-TW" altLang="en-US" dirty="0"/>
              <a:t>加上「今天的開心時光～家長們放心，我們一起陪伴著他們長大」等溫暖字句</a:t>
            </a: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E585A006-CFB7-0C28-7425-050F9DFDC806}"/>
              </a:ext>
            </a:extLst>
          </p:cNvPr>
          <p:cNvCxnSpPr/>
          <p:nvPr/>
        </p:nvCxnSpPr>
        <p:spPr>
          <a:xfrm>
            <a:off x="838200" y="1446663"/>
            <a:ext cx="10515600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780255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739A79-5EE5-57DB-2910-09E925E5A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18AB295-80B6-4758-4B59-95E55DBDE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r>
              <a:rPr lang="zh-TW" altLang="en-US" sz="4800"/>
              <a:t>互動時的三大原則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內容版面配置區 2">
            <a:extLst>
              <a:ext uri="{FF2B5EF4-FFF2-40B4-BE49-F238E27FC236}">
                <a16:creationId xmlns:a16="http://schemas.microsoft.com/office/drawing/2014/main" id="{5CCA1517-0DFE-34E6-EBB5-EEC70EA97C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1520788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4046108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"/>
            <a:ext cx="12192000" cy="680085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4F6950C-DAC5-5D4A-7F88-336F0D476339}"/>
              </a:ext>
            </a:extLst>
          </p:cNvPr>
          <p:cNvSpPr/>
          <p:nvPr/>
        </p:nvSpPr>
        <p:spPr>
          <a:xfrm>
            <a:off x="11163869" y="6632812"/>
            <a:ext cx="1026607" cy="225188"/>
          </a:xfrm>
          <a:prstGeom prst="rect">
            <a:avLst/>
          </a:prstGeom>
          <a:solidFill>
            <a:srgbClr val="F5E9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8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10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A19C549-1876-7A86-DDC1-48A5E9EF2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zh-TW" altLang="en-US" dirty="0">
                <a:solidFill>
                  <a:srgbClr val="FFFFFF"/>
                </a:solidFill>
              </a:rPr>
              <a:t>今日重點</a:t>
            </a:r>
          </a:p>
        </p:txBody>
      </p:sp>
      <p:graphicFrame>
        <p:nvGraphicFramePr>
          <p:cNvPr id="26" name="內容版面配置區 2">
            <a:extLst>
              <a:ext uri="{FF2B5EF4-FFF2-40B4-BE49-F238E27FC236}">
                <a16:creationId xmlns:a16="http://schemas.microsoft.com/office/drawing/2014/main" id="{35A3E8D0-0343-3F3E-7421-102136E5E9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0700215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6518169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1D1A95C7-147B-4164-4FEE-2682AAB2C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51"/>
            <a:ext cx="10170993" cy="685464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E40D6EB-6FD4-3171-BEEA-9169178A0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3644" y="3542242"/>
            <a:ext cx="1058839" cy="1873724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dirty="0"/>
              <a:t>歡迎加</a:t>
            </a:r>
            <a:r>
              <a:rPr lang="en-US" altLang="zh-TW" dirty="0"/>
              <a:t>LINE</a:t>
            </a:r>
            <a:r>
              <a:rPr lang="zh-TW" altLang="en-US" dirty="0"/>
              <a:t>後續交流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D489F6C-E957-FDA1-B3CA-4899F6234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794" y="3542242"/>
            <a:ext cx="3068424" cy="306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08596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2167720-CD60-E0D7-1D77-056D4EA49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2BFD488-AEF7-CF8B-36EF-C1D8E27DD1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04837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A6C2681-4974-C24E-240D-0D96FCD0729F}"/>
              </a:ext>
            </a:extLst>
          </p:cNvPr>
          <p:cNvSpPr/>
          <p:nvPr/>
        </p:nvSpPr>
        <p:spPr>
          <a:xfrm>
            <a:off x="11163869" y="6646460"/>
            <a:ext cx="1026607" cy="225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5228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2CB80DA-7D09-55CD-6A32-247FE2708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zh-TW" altLang="en-US">
                <a:solidFill>
                  <a:srgbClr val="FFFFFF"/>
                </a:solidFill>
              </a:rPr>
              <a:t>幼兒保育與自媒體的結合</a:t>
            </a:r>
          </a:p>
        </p:txBody>
      </p:sp>
      <p:graphicFrame>
        <p:nvGraphicFramePr>
          <p:cNvPr id="5" name="內容版面配置區 2">
            <a:extLst>
              <a:ext uri="{FF2B5EF4-FFF2-40B4-BE49-F238E27FC236}">
                <a16:creationId xmlns:a16="http://schemas.microsoft.com/office/drawing/2014/main" id="{B289D956-8EA5-02F3-1EFD-7A32966BB5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1179722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518954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heme/theme1.xml><?xml version="1.0" encoding="utf-8"?>
<a:theme xmlns:a="http://schemas.openxmlformats.org/drawingml/2006/main" name="Office 2013 - 2022 主題">
  <a:themeElements>
    <a:clrScheme name="Office 2013 - 2022 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2013 - 2022 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188</TotalTime>
  <Words>3496</Words>
  <Application>Microsoft Office PowerPoint</Application>
  <PresentationFormat>寬螢幕</PresentationFormat>
  <Paragraphs>402</Paragraphs>
  <Slides>85</Slides>
  <Notes>21</Notes>
  <HiddenSlides>0</HiddenSlides>
  <MMClips>5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85</vt:i4>
      </vt:variant>
    </vt:vector>
  </HeadingPairs>
  <TitlesOfParts>
    <vt:vector size="91" baseType="lpstr">
      <vt:lpstr>Aptos</vt:lpstr>
      <vt:lpstr>Arial</vt:lpstr>
      <vt:lpstr>Calibri</vt:lpstr>
      <vt:lpstr>Tw Cen MT</vt:lpstr>
      <vt:lpstr>Wingdings</vt:lpstr>
      <vt:lpstr>Office 2013 - 2022 主題</vt:lpstr>
      <vt:lpstr>PowerPoint 簡報</vt:lpstr>
      <vt:lpstr>PowerPoint 簡報</vt:lpstr>
      <vt:lpstr>PowerPoint 簡報</vt:lpstr>
      <vt:lpstr>PowerPoint 簡報</vt:lpstr>
      <vt:lpstr>媒體製作與運用</vt:lpstr>
      <vt:lpstr>關於自媒體</vt:lpstr>
      <vt:lpstr>PowerPoint 簡報</vt:lpstr>
      <vt:lpstr>PowerPoint 簡報</vt:lpstr>
      <vt:lpstr>幼兒保育與自媒體的結合</vt:lpstr>
      <vt:lpstr>學習的日常</vt:lpstr>
      <vt:lpstr>日常照護記錄</vt:lpstr>
      <vt:lpstr>教學活動示範</vt:lpstr>
      <vt:lpstr>親職教育小知識</vt:lpstr>
      <vt:lpstr>成長點滴回顧影片</vt:lpstr>
      <vt:lpstr>孩子們畢業 可以這麼做</vt:lpstr>
      <vt:lpstr>影片企劃 &amp; 拍攝基礎</vt:lpstr>
      <vt:lpstr>必備素材類型 孩子活動片段 需取得家長同意</vt:lpstr>
      <vt:lpstr>必備素材類型 教學現場 環境陳設 教材操作</vt:lpstr>
      <vt:lpstr>必備素材類型 保育人員講解旁白錄製片段</vt:lpstr>
      <vt:lpstr>必備素材類型 插畫、卡通圖示 簡單動畫 （增加吸引力）</vt:lpstr>
      <vt:lpstr>文宣設計軟體介紹</vt:lpstr>
      <vt:lpstr>PowerPoint 簡報</vt:lpstr>
      <vt:lpstr>做一個自我介紹</vt:lpstr>
      <vt:lpstr>PowerPoint 簡報</vt:lpstr>
      <vt:lpstr>PowerPoint 簡報</vt:lpstr>
      <vt:lpstr>PowerPoint 簡報</vt:lpstr>
      <vt:lpstr>PowerPoint 簡報</vt:lpstr>
      <vt:lpstr>PowerPoint 簡報</vt:lpstr>
      <vt:lpstr>讓我們歡迎 優秀的老師們</vt:lpstr>
      <vt:lpstr>用Canva做活動宣傳圖</vt:lpstr>
      <vt:lpstr>PowerPoint 簡報</vt:lpstr>
      <vt:lpstr>PowerPoint 簡報</vt:lpstr>
      <vt:lpstr>PowerPoint 簡報</vt:lpstr>
      <vt:lpstr>PowerPoint 簡報</vt:lpstr>
      <vt:lpstr>PowerPoint 簡報</vt:lpstr>
      <vt:lpstr>從圖片到影片</vt:lpstr>
      <vt:lpstr>拍影片，不用這麼麻煩</vt:lpstr>
      <vt:lpstr>拍攝工具介紹</vt:lpstr>
      <vt:lpstr>影片剪輯 風格設計</vt:lpstr>
      <vt:lpstr>手機 影片剪輯 INSHOT</vt:lpstr>
      <vt:lpstr>PowerPoint 簡報</vt:lpstr>
      <vt:lpstr>INSHOT功能介紹</vt:lpstr>
      <vt:lpstr>請問這隻影片 用了什麼功能？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INSHOT功能介紹</vt:lpstr>
      <vt:lpstr>PowerPoint 簡報</vt:lpstr>
      <vt:lpstr>今日任務/個人宣傳影片</vt:lpstr>
      <vt:lpstr>剪輯重點技巧</vt:lpstr>
      <vt:lpstr>PowerPoint 簡報</vt:lpstr>
      <vt:lpstr>親子手作教學 主題：親子一起做「紙盤小太陽」手作教學 片長建議：1～3分鐘（適合IG Reels、YouTube Shorts、FB短片）</vt:lpstr>
      <vt:lpstr>親子手作教學 主題：親子一起做「紙盤小太陽」手作教學 片長建議：1～3分鐘（適合IG Reels、YouTube Shorts、FB短片）</vt:lpstr>
      <vt:lpstr>PowerPoint 簡報</vt:lpstr>
      <vt:lpstr>錯誤情境</vt:lpstr>
      <vt:lpstr>剪輯節奏圖（時間軸＋素材安排）</vt:lpstr>
      <vt:lpstr>自媒體平台與發布技巧</vt:lpstr>
      <vt:lpstr>PowerPoint 簡報</vt:lpstr>
      <vt:lpstr>一、影片標題撰寫策略 </vt:lpstr>
      <vt:lpstr>二、熱門Hashtag策略</vt:lpstr>
      <vt:lpstr>PowerPoint 簡報</vt:lpstr>
      <vt:lpstr>三、Hashtag使用小技巧</vt:lpstr>
      <vt:lpstr>PowerPoint 簡報</vt:lpstr>
      <vt:lpstr>PowerPoint 簡報</vt:lpstr>
      <vt:lpstr>限時動態互動方式 1. 投票/提問箱/滑動回應條</vt:lpstr>
      <vt:lpstr>限時動態互動方 2. 回覆家長的私訊提問式</vt:lpstr>
      <vt:lpstr>限時動態互動方式3. 分享孩子日常但保留隱私</vt:lpstr>
      <vt:lpstr>互動時的三大原則</vt:lpstr>
      <vt:lpstr>PowerPoint 簡報</vt:lpstr>
      <vt:lpstr>今日重點</vt:lpstr>
      <vt:lpstr>歡迎加LINE後續交流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苾盈 顏</dc:creator>
  <cp:lastModifiedBy>苾盈 顏</cp:lastModifiedBy>
  <cp:revision>8</cp:revision>
  <dcterms:created xsi:type="dcterms:W3CDTF">2025-05-04T08:00:42Z</dcterms:created>
  <dcterms:modified xsi:type="dcterms:W3CDTF">2026-04-08T03:01:39Z</dcterms:modified>
</cp:coreProperties>
</file>