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72" r:id="rId9"/>
    <p:sldId id="263" r:id="rId10"/>
    <p:sldId id="264" r:id="rId11"/>
    <p:sldId id="273" r:id="rId12"/>
    <p:sldId id="265" r:id="rId13"/>
    <p:sldId id="266" r:id="rId14"/>
    <p:sldId id="274" r:id="rId15"/>
    <p:sldId id="269" r:id="rId16"/>
    <p:sldId id="270" r:id="rId17"/>
  </p:sldIdLst>
  <p:sldSz cx="12192000" cy="6858000"/>
  <p:notesSz cx="6797675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5DE528-3F89-4ED2-9D23-8E47A858B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CD0EDB5-ADC7-4776-BE56-6B969A6CB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8A5990-48C5-4964-A49F-D5D3030C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FC0D6E-434B-47C3-AEC7-672F9992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4779B2-21AC-482E-935A-0D65688F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14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B6F117-C904-4564-ABF0-DE2CA5E5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9519666-C85D-4EC3-8146-BC4F786D1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39F653-2236-4B27-897C-8CC7E2A9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8990DA-7276-43FA-AD46-858A5976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E9D42C-1369-4625-A824-2E6BD768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84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BB5D0E5-E6A5-4C93-ABD8-21B45C256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BD5D96-4B29-40A6-BB8D-CDC543B4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0C94F7-7ADE-4E97-A606-445DACCF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AD9840-6E63-4EB0-8338-145B07A3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61B373-0118-45B5-846D-09297958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03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D204A-BBC5-4E68-A64A-4E8E48B0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91DA03-0F10-4FB1-B55C-628A0C56A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4296E9-600B-4DA2-A03F-1C6A3380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994D58-FB91-4EBF-A248-80D16C99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AE6498-1C0C-493E-B62C-E5A5C7A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46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E54ED5-0538-4285-A1D4-CF1A2B7F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118450-F43A-41C6-A661-9743FA36A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EBF0BF-AED2-446D-A7C0-EC677E7A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5F9DCF-D298-4BB6-89D1-22AF1F7D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984C37-449E-4BA6-B911-F07CD238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43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237A5F-67E5-4802-9936-12F65F64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1240E0-EB76-45BB-A6CB-0B39B5598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B1861EB-6471-484F-8BC7-950AE8F8A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FB7E3D-3C8D-4FB2-9987-26AE1B09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07B2E5-9915-400C-84D4-816496FF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E52335-D188-40D0-BEFC-D7E882E2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82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D7891F-9FB1-46A4-9050-5E64C3D5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CF5D81-4DFB-4111-8969-278062E02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ABF842-1082-474E-A5B0-61823A055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286ADD5-1FAB-4594-8956-523E2C12A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745BFAF-3EE4-481F-9FE5-23D02CA64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C2A8063-88E9-4740-97F1-11FF6A2D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B0F2668-7B88-4DCB-AAC3-F005EFEA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51EB15-FCF9-4305-A329-741F099B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94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B1489D-3EDC-4FBA-8240-88E06C66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1AEDCA-61FF-45CD-9F16-D7349A32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E0FCAF5-6627-4A6E-9AAD-8051A2D8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1DA96FE-EA90-45AC-9359-4E970A4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83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D0EB6F2-9C8D-4D5C-880D-3F1A8FEC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1845BBD-9166-4D79-A712-B26168C1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BF8319-3D68-4932-AE38-92F3F2A0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1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6341D3-28D5-436D-9BD2-B9765DB0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79D5A6-906C-4351-8C3B-C5A45EED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5C91C5E-54B0-40B0-8A2D-EEDD79ECF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0022F6-B040-4086-821D-454E2BF9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7E1A60-0669-446E-81E9-D8513221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9A5268F-0AE7-4A8D-AAB7-794876A7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60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75E443-C2D9-4827-BDB3-A6909E0D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241D6AB-1F26-4607-BDE7-89F87E753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8CF5D8-FC14-4EE2-BF86-87E381FE6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1D73B3-53E8-445E-8631-5869361C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D569845-4693-4064-AEEA-DB1DC91D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8703BC9-9F7B-4C96-AC0C-C619BA1A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5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6D53214-86AA-4881-85A6-5AFEB5D2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B27F4D-AFE2-4E13-B8FD-7A285CC04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B8FF25-5636-4322-884D-E570DF26F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59C4-A643-4F72-90C3-4C05BCB6D469}" type="datetimeFigureOut">
              <a:rPr lang="zh-TW" altLang="en-US" smtClean="0"/>
              <a:t>2025/9/10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67281A-781A-4E2F-A058-8D02A50AD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C8F28C-5B0A-403F-924F-E4E1BA49D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C241D-496D-4130-B37D-6159AC2551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40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eurl.cc/gY6x2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50F6FA-73CE-4F1D-ACCF-4B977BDDB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835" y="510988"/>
            <a:ext cx="9610165" cy="299897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華語文教學中心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借書續借還書教學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8BE3CCF-6C23-4C80-9979-91DB6E05F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操作步驟說明</a:t>
            </a:r>
          </a:p>
        </p:txBody>
      </p:sp>
    </p:spTree>
    <p:extLst>
      <p:ext uri="{BB962C8B-B14F-4D97-AF65-F5344CB8AC3E}">
        <p14:creationId xmlns:p14="http://schemas.microsoft.com/office/powerpoint/2010/main" val="404452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4B2646-C2EF-4B97-8E51-DD6DCB23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填寫續借表單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6D4521-E2FA-4AC8-90BF-F007396D3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545"/>
            <a:ext cx="12192000" cy="4291075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D0A21A2-C21A-40D1-A50F-2C311947D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7" y="991908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輸入：姓名、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、書籍編號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A39DD4-86E4-4E93-B68E-11DFB1F92DC3}"/>
              </a:ext>
            </a:extLst>
          </p:cNvPr>
          <p:cNvSpPr/>
          <p:nvPr/>
        </p:nvSpPr>
        <p:spPr>
          <a:xfrm>
            <a:off x="10811434" y="1612944"/>
            <a:ext cx="1102660" cy="1960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415837BD-A104-4460-8C95-965C3B2D0CE1}"/>
              </a:ext>
            </a:extLst>
          </p:cNvPr>
          <p:cNvSpPr/>
          <p:nvPr/>
        </p:nvSpPr>
        <p:spPr>
          <a:xfrm rot="4316582">
            <a:off x="10667277" y="894651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FE83CD5-C802-46C9-81AA-A0F3841AA00F}"/>
              </a:ext>
            </a:extLst>
          </p:cNvPr>
          <p:cNvSpPr txBox="1"/>
          <p:nvPr/>
        </p:nvSpPr>
        <p:spPr>
          <a:xfrm>
            <a:off x="8872709" y="243908"/>
            <a:ext cx="219304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點擊續借書籍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A111938-1BD1-4AC9-BA99-8C656626EFFE}"/>
              </a:ext>
            </a:extLst>
          </p:cNvPr>
          <p:cNvSpPr/>
          <p:nvPr/>
        </p:nvSpPr>
        <p:spPr>
          <a:xfrm>
            <a:off x="2402540" y="5245241"/>
            <a:ext cx="7431742" cy="357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F89D9AE2-0F5C-4F35-B37B-919036046FC9}"/>
              </a:ext>
            </a:extLst>
          </p:cNvPr>
          <p:cNvSpPr/>
          <p:nvPr/>
        </p:nvSpPr>
        <p:spPr>
          <a:xfrm rot="16200000">
            <a:off x="5844266" y="5739756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2ED0974-D2CF-415B-86BA-FDA22EBDE4A4}"/>
              </a:ext>
            </a:extLst>
          </p:cNvPr>
          <p:cNvSpPr txBox="1"/>
          <p:nvPr/>
        </p:nvSpPr>
        <p:spPr>
          <a:xfrm>
            <a:off x="5146220" y="6442607"/>
            <a:ext cx="219304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點擊續借書籍</a:t>
            </a:r>
          </a:p>
        </p:txBody>
      </p:sp>
    </p:spTree>
    <p:extLst>
      <p:ext uri="{BB962C8B-B14F-4D97-AF65-F5344CB8AC3E}">
        <p14:creationId xmlns:p14="http://schemas.microsoft.com/office/powerpoint/2010/main" val="29542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85BDB9F4-10D9-481E-8869-EBAC4DBA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填寫續借表單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EEAFEDB-4D39-436D-AA96-4F8C54BB5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7" y="991908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輸入：姓名、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、書籍編號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F39FB6F-270A-4249-BB91-C506530F2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500" y="1717241"/>
            <a:ext cx="5554629" cy="4624205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5A9EEE45-6248-44C8-A1CE-AD782E2CEE5E}"/>
              </a:ext>
            </a:extLst>
          </p:cNvPr>
          <p:cNvSpPr/>
          <p:nvPr/>
        </p:nvSpPr>
        <p:spPr>
          <a:xfrm rot="10800000">
            <a:off x="7112569" y="3307338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A92966F-127D-4833-BEDA-9A13C278908F}"/>
              </a:ext>
            </a:extLst>
          </p:cNvPr>
          <p:cNvSpPr txBox="1"/>
          <p:nvPr/>
        </p:nvSpPr>
        <p:spPr>
          <a:xfrm>
            <a:off x="8057440" y="3373518"/>
            <a:ext cx="219304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</a:p>
        </p:txBody>
      </p:sp>
    </p:spTree>
    <p:extLst>
      <p:ext uri="{BB962C8B-B14F-4D97-AF65-F5344CB8AC3E}">
        <p14:creationId xmlns:p14="http://schemas.microsoft.com/office/powerpoint/2010/main" val="32781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49A913-0CFF-4AFA-9FAA-7429762D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系統寄信確認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11658C-C0FC-4BCC-A720-BA5EA062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171201"/>
            <a:ext cx="10515600" cy="54105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續借成功 → 系統寄信到信箱借閱期限增加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B61CC86-76AD-4F5C-9A88-79637F7D4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8" y="1787769"/>
            <a:ext cx="4610743" cy="1848108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9231A3A-4C32-44D4-851B-1FF7149E68C3}"/>
              </a:ext>
            </a:extLst>
          </p:cNvPr>
          <p:cNvSpPr txBox="1">
            <a:spLocks/>
          </p:cNvSpPr>
          <p:nvPr/>
        </p:nvSpPr>
        <p:spPr>
          <a:xfrm>
            <a:off x="461681" y="3896472"/>
            <a:ext cx="11551025" cy="247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續借失敗 →請看信件內容在重新填寫，有可能是編號錯誤、姓名錯誤或是已經借過不能在續借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5A55BBA-0BB8-4C1C-92F4-30BEADCC8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871" y="1787769"/>
            <a:ext cx="4629796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A82403-025D-4B51-B66D-A7AC7E0E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填寫還書表單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9C05B2-F71C-4440-BE78-041666B58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7" y="1162237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輸入：姓名、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、書籍編號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書籍有問題請在備註寫下問題和上傳照片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0E24DF6-2AA1-4EEA-A8E3-B1DFF694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2" y="2189531"/>
            <a:ext cx="12135868" cy="34134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0AFF73C-C803-4409-99ED-4E15EC954BB2}"/>
              </a:ext>
            </a:extLst>
          </p:cNvPr>
          <p:cNvSpPr/>
          <p:nvPr/>
        </p:nvSpPr>
        <p:spPr>
          <a:xfrm>
            <a:off x="9286344" y="2263660"/>
            <a:ext cx="1462337" cy="2321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2A1FA19-AB59-48D4-A057-A54A2A60F474}"/>
              </a:ext>
            </a:extLst>
          </p:cNvPr>
          <p:cNvSpPr/>
          <p:nvPr/>
        </p:nvSpPr>
        <p:spPr>
          <a:xfrm rot="5400000">
            <a:off x="9619035" y="1496707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AF0C58D-F00E-4C4A-81D6-3265B27EA0DE}"/>
              </a:ext>
            </a:extLst>
          </p:cNvPr>
          <p:cNvSpPr txBox="1"/>
          <p:nvPr/>
        </p:nvSpPr>
        <p:spPr>
          <a:xfrm>
            <a:off x="8947843" y="885727"/>
            <a:ext cx="219304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點擊借書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還書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3E7063-C40C-4559-B0CF-FA86023A7AE8}"/>
              </a:ext>
            </a:extLst>
          </p:cNvPr>
          <p:cNvSpPr/>
          <p:nvPr/>
        </p:nvSpPr>
        <p:spPr>
          <a:xfrm>
            <a:off x="3011050" y="4953070"/>
            <a:ext cx="6159844" cy="3002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B7211F60-D60F-4BE7-90C6-0671EFC57803}"/>
              </a:ext>
            </a:extLst>
          </p:cNvPr>
          <p:cNvSpPr/>
          <p:nvPr/>
        </p:nvSpPr>
        <p:spPr>
          <a:xfrm rot="16200000">
            <a:off x="5692495" y="5444917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C09456F-E1C9-4FBA-877D-F5822EDFF6E8}"/>
              </a:ext>
            </a:extLst>
          </p:cNvPr>
          <p:cNvSpPr txBox="1"/>
          <p:nvPr/>
        </p:nvSpPr>
        <p:spPr>
          <a:xfrm>
            <a:off x="4994449" y="6263381"/>
            <a:ext cx="219304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點擊還書登記</a:t>
            </a:r>
          </a:p>
        </p:txBody>
      </p:sp>
    </p:spTree>
    <p:extLst>
      <p:ext uri="{BB962C8B-B14F-4D97-AF65-F5344CB8AC3E}">
        <p14:creationId xmlns:p14="http://schemas.microsoft.com/office/powerpoint/2010/main" val="40436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9EBEDD1-3C71-4BF1-B462-3E623E05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填寫還書表單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AFA468EA-F56E-4686-A1D9-8FD0A22C3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36" y="976202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輸入：姓名、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、書籍編號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書籍有問題請在備註寫下問題和上傳照片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2548042-D9B1-4C06-965A-01796A37E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39" y="2571772"/>
            <a:ext cx="6268325" cy="4048690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6285F11F-E98C-4B91-9660-357A22C33F58}"/>
              </a:ext>
            </a:extLst>
          </p:cNvPr>
          <p:cNvSpPr/>
          <p:nvPr/>
        </p:nvSpPr>
        <p:spPr>
          <a:xfrm rot="5400000">
            <a:off x="8992134" y="1931623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B77BBD5-B255-4A38-9246-E10B5B1E57C8}"/>
              </a:ext>
            </a:extLst>
          </p:cNvPr>
          <p:cNvSpPr txBox="1"/>
          <p:nvPr/>
        </p:nvSpPr>
        <p:spPr>
          <a:xfrm>
            <a:off x="8374145" y="237538"/>
            <a:ext cx="2032933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書籍有問題請在備註寫下問題並上傳照片再提交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若沒問題請直接按提交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8A4295B-06F9-4A4C-9BA9-804F41893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36" y="2603747"/>
            <a:ext cx="5028531" cy="3832006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31F5B9E7-FC70-4BDE-B3C5-96AE6B37A260}"/>
              </a:ext>
            </a:extLst>
          </p:cNvPr>
          <p:cNvSpPr/>
          <p:nvPr/>
        </p:nvSpPr>
        <p:spPr>
          <a:xfrm rot="10800000">
            <a:off x="3171860" y="4488314"/>
            <a:ext cx="654241" cy="400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D460646-F293-4BBA-BF50-3B8E96E50709}"/>
              </a:ext>
            </a:extLst>
          </p:cNvPr>
          <p:cNvSpPr txBox="1"/>
          <p:nvPr/>
        </p:nvSpPr>
        <p:spPr>
          <a:xfrm>
            <a:off x="3926248" y="4504032"/>
            <a:ext cx="182319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的問題</a:t>
            </a:r>
          </a:p>
        </p:txBody>
      </p:sp>
    </p:spTree>
    <p:extLst>
      <p:ext uri="{BB962C8B-B14F-4D97-AF65-F5344CB8AC3E}">
        <p14:creationId xmlns:p14="http://schemas.microsoft.com/office/powerpoint/2010/main" val="8124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49A913-0CFF-4AFA-9FAA-7429762D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系統寄信確認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11658C-C0FC-4BCC-A720-BA5EA062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171201"/>
            <a:ext cx="10515600" cy="54105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還書成功 →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系統會寄信到信箱，確認還書完成。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9231A3A-4C32-44D4-851B-1FF7149E68C3}"/>
              </a:ext>
            </a:extLst>
          </p:cNvPr>
          <p:cNvSpPr txBox="1">
            <a:spLocks/>
          </p:cNvSpPr>
          <p:nvPr/>
        </p:nvSpPr>
        <p:spPr>
          <a:xfrm>
            <a:off x="298054" y="3923366"/>
            <a:ext cx="11551025" cy="247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還書失敗 →請看信件內容在重新填寫，有可能是編號錯誤、姓名錯誤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E4DAFDE-8161-4A85-B641-7A959382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54" y="1585200"/>
            <a:ext cx="4334480" cy="218152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205D0AE-0B1A-4085-ABB0-6BE24A973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286" y="1663019"/>
            <a:ext cx="3877216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CBAA94-5BCF-4C36-AE6E-06270BE5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BF52E8-360F-4191-9D1B-EA343C24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借書時檢查書況，有破損先拍照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一本書僅能續借一次，續借成功後再延長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天。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逾期會收到提醒信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一本書一個編號，一次只能由一人借</a:t>
            </a:r>
          </a:p>
        </p:txBody>
      </p:sp>
    </p:spTree>
    <p:extLst>
      <p:ext uri="{BB962C8B-B14F-4D97-AF65-F5344CB8AC3E}">
        <p14:creationId xmlns:p14="http://schemas.microsoft.com/office/powerpoint/2010/main" val="42329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D61D29-760A-48EA-9167-B45C61FD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進入借書系統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6E66D0-F96F-4C18-B795-422552D68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29" y="1825625"/>
            <a:ext cx="11621795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掃描</a:t>
            </a:r>
            <a:r>
              <a:rPr lang="en-US" altLang="zh-TW" dirty="0">
                <a:latin typeface="Amiri" panose="00000500000000000000" pitchFamily="2" charset="-78"/>
                <a:ea typeface="標楷體" panose="03000509000000000000" pitchFamily="65" charset="-120"/>
              </a:rPr>
              <a:t>QR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碼或是開啟瀏覽器</a:t>
            </a:r>
            <a:r>
              <a:rPr lang="zh-TW" altLang="en-US" dirty="0"/>
              <a:t> 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輸入借書系統網址</a:t>
            </a:r>
            <a:r>
              <a:rPr lang="en-US" altLang="zh-TW" dirty="0"/>
              <a:t>: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https://reurl.cc/gY6x2b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7E0CA5E-8B31-4ECD-AE19-B133F28A9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2" y="2916796"/>
            <a:ext cx="8917497" cy="216899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89E4D9F-1FE0-44EF-8357-5E11E735D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793" y="2505355"/>
            <a:ext cx="1847290" cy="18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A1ACF5-C519-4CA5-8493-A90227CA8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查詢書籍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14C8EA-CBA0-4517-9C44-FAE9A005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175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書名、編號、位置、借閱狀態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C42C35C-EE86-4635-ABCF-5324CB6BF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35" y="1930800"/>
            <a:ext cx="9916486" cy="449097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1041A5C-356F-42FC-8A95-1F7F7987AD1B}"/>
              </a:ext>
            </a:extLst>
          </p:cNvPr>
          <p:cNvSpPr/>
          <p:nvPr/>
        </p:nvSpPr>
        <p:spPr>
          <a:xfrm>
            <a:off x="7650760" y="1964356"/>
            <a:ext cx="864066" cy="234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1218111D-9D04-4DE0-BFD0-965D63A34B9C}"/>
              </a:ext>
            </a:extLst>
          </p:cNvPr>
          <p:cNvSpPr/>
          <p:nvPr/>
        </p:nvSpPr>
        <p:spPr>
          <a:xfrm rot="7577694">
            <a:off x="7976441" y="1302321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EA2F45-5361-495C-98DB-ACFC18ADAED9}"/>
              </a:ext>
            </a:extLst>
          </p:cNvPr>
          <p:cNvSpPr txBox="1"/>
          <p:nvPr/>
        </p:nvSpPr>
        <p:spPr>
          <a:xfrm>
            <a:off x="8812971" y="1083515"/>
            <a:ext cx="144676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點擊這裡</a:t>
            </a:r>
          </a:p>
        </p:txBody>
      </p:sp>
    </p:spTree>
    <p:extLst>
      <p:ext uri="{BB962C8B-B14F-4D97-AF65-F5344CB8AC3E}">
        <p14:creationId xmlns:p14="http://schemas.microsoft.com/office/powerpoint/2010/main" val="10863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1298B2-E78B-4DEE-B779-04B35630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查詢書籍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3AF12B-01D0-43DF-A40D-829B8571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085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可用搜尋快速查找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9594CEA-53C0-40BA-B6E7-5E05F923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19" y="2355659"/>
            <a:ext cx="6358620" cy="397026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DBA733F-7923-40EC-A3EF-F7920113ABD7}"/>
              </a:ext>
            </a:extLst>
          </p:cNvPr>
          <p:cNvSpPr/>
          <p:nvPr/>
        </p:nvSpPr>
        <p:spPr>
          <a:xfrm>
            <a:off x="8134304" y="2716782"/>
            <a:ext cx="411523" cy="403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D87DE9B-DA5D-491E-98BF-E09A61B4C000}"/>
              </a:ext>
            </a:extLst>
          </p:cNvPr>
          <p:cNvSpPr txBox="1"/>
          <p:nvPr/>
        </p:nvSpPr>
        <p:spPr>
          <a:xfrm>
            <a:off x="7086792" y="3552754"/>
            <a:ext cx="145903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點擊這個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53D0052F-B481-4E98-A795-9A3166435D83}"/>
              </a:ext>
            </a:extLst>
          </p:cNvPr>
          <p:cNvSpPr/>
          <p:nvPr/>
        </p:nvSpPr>
        <p:spPr>
          <a:xfrm rot="18959144">
            <a:off x="7785801" y="3165703"/>
            <a:ext cx="411524" cy="294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9139E9F-97EA-4411-A075-B05AFE88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60" y="1786856"/>
            <a:ext cx="11518687" cy="4946012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E436584-F2D3-4A4E-8070-4F7064384836}"/>
              </a:ext>
            </a:extLst>
          </p:cNvPr>
          <p:cNvSpPr/>
          <p:nvPr/>
        </p:nvSpPr>
        <p:spPr>
          <a:xfrm>
            <a:off x="9597006" y="1853967"/>
            <a:ext cx="2105636" cy="5016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0349DE20-6B8D-4621-A404-A92E1BC8561E}"/>
              </a:ext>
            </a:extLst>
          </p:cNvPr>
          <p:cNvSpPr/>
          <p:nvPr/>
        </p:nvSpPr>
        <p:spPr>
          <a:xfrm rot="16200000">
            <a:off x="10251347" y="2595460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70544D7-3FB2-41AC-98DD-85CDF95002A8}"/>
              </a:ext>
            </a:extLst>
          </p:cNvPr>
          <p:cNvSpPr txBox="1"/>
          <p:nvPr/>
        </p:nvSpPr>
        <p:spPr>
          <a:xfrm>
            <a:off x="9472784" y="3267621"/>
            <a:ext cx="203293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在鍵盤上按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Ctrl+F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會跑出這個，可以在這裡搜尋你想找的書</a:t>
            </a:r>
          </a:p>
        </p:txBody>
      </p:sp>
    </p:spTree>
    <p:extLst>
      <p:ext uri="{BB962C8B-B14F-4D97-AF65-F5344CB8AC3E}">
        <p14:creationId xmlns:p14="http://schemas.microsoft.com/office/powerpoint/2010/main" val="40917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B561A3D-6BC6-41F0-8978-F9407A9B5E5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查詢書籍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手機版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62E8799-1190-4D53-8D64-106ADC2BB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85" y="1124123"/>
            <a:ext cx="2786638" cy="5596690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7A5C008C-709F-4417-A80A-908C8A5E70DC}"/>
              </a:ext>
            </a:extLst>
          </p:cNvPr>
          <p:cNvSpPr/>
          <p:nvPr/>
        </p:nvSpPr>
        <p:spPr>
          <a:xfrm rot="16200000">
            <a:off x="3708267" y="1641427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2F87283-CC18-4414-A03E-FDF6EA3D7A46}"/>
              </a:ext>
            </a:extLst>
          </p:cNvPr>
          <p:cNvSpPr txBox="1"/>
          <p:nvPr/>
        </p:nvSpPr>
        <p:spPr>
          <a:xfrm>
            <a:off x="3412635" y="2385181"/>
            <a:ext cx="124325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點擊更多選項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8240C80-064D-4EF1-B515-00FAA7AD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89" y="1090783"/>
            <a:ext cx="2753071" cy="567981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DE6C8E8-09C3-44D4-855B-0731473ADB2F}"/>
              </a:ext>
            </a:extLst>
          </p:cNvPr>
          <p:cNvSpPr/>
          <p:nvPr/>
        </p:nvSpPr>
        <p:spPr>
          <a:xfrm>
            <a:off x="6070241" y="2407254"/>
            <a:ext cx="726442" cy="2321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EEC960A8-3D96-4E84-AA89-D63CAE91A91F}"/>
              </a:ext>
            </a:extLst>
          </p:cNvPr>
          <p:cNvSpPr/>
          <p:nvPr/>
        </p:nvSpPr>
        <p:spPr>
          <a:xfrm rot="12644674">
            <a:off x="6781916" y="2565214"/>
            <a:ext cx="485039" cy="32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85FE0C0-758C-4761-AF69-D30FBE256D33}"/>
              </a:ext>
            </a:extLst>
          </p:cNvPr>
          <p:cNvSpPr txBox="1"/>
          <p:nvPr/>
        </p:nvSpPr>
        <p:spPr>
          <a:xfrm>
            <a:off x="7252189" y="2523345"/>
            <a:ext cx="124325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點擊搜尋與取代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86BD89C-3648-423D-8FFE-742F593AF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31" y="1108016"/>
            <a:ext cx="2766356" cy="565551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7A30038-522D-4656-A183-DE0405004FCC}"/>
              </a:ext>
            </a:extLst>
          </p:cNvPr>
          <p:cNvSpPr/>
          <p:nvPr/>
        </p:nvSpPr>
        <p:spPr>
          <a:xfrm>
            <a:off x="8836052" y="1108016"/>
            <a:ext cx="2065030" cy="385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B73AF4AE-1021-4DE9-AC1A-B5D599564B0A}"/>
              </a:ext>
            </a:extLst>
          </p:cNvPr>
          <p:cNvSpPr/>
          <p:nvPr/>
        </p:nvSpPr>
        <p:spPr>
          <a:xfrm rot="14092412">
            <a:off x="10172965" y="1629724"/>
            <a:ext cx="485039" cy="32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4B8E1E4-3719-482E-BF2D-054967950012}"/>
              </a:ext>
            </a:extLst>
          </p:cNvPr>
          <p:cNvSpPr txBox="1"/>
          <p:nvPr/>
        </p:nvSpPr>
        <p:spPr>
          <a:xfrm>
            <a:off x="10343257" y="2096903"/>
            <a:ext cx="156184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在這裡搜尋你想找的書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19C3F28-6968-4E2F-B75B-BDD90675AB9E}"/>
              </a:ext>
            </a:extLst>
          </p:cNvPr>
          <p:cNvSpPr/>
          <p:nvPr/>
        </p:nvSpPr>
        <p:spPr>
          <a:xfrm>
            <a:off x="3922335" y="1167183"/>
            <a:ext cx="271106" cy="2321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3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1298B2-E78B-4DEE-B779-04B35630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查詢書籍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手機版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245E27C-869E-469C-9F1E-0F394C20E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85" y="1124124"/>
            <a:ext cx="2753070" cy="565837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2DD18D6-1851-47FA-82E4-91A351E45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73" y="1124123"/>
            <a:ext cx="2786638" cy="5658373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973F45FD-0D6E-4C3F-BB88-9BE90C797624}"/>
              </a:ext>
            </a:extLst>
          </p:cNvPr>
          <p:cNvSpPr/>
          <p:nvPr/>
        </p:nvSpPr>
        <p:spPr>
          <a:xfrm>
            <a:off x="4938771" y="3429000"/>
            <a:ext cx="914400" cy="5016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A96A5A9A-AC0B-40AB-ADBC-3BF5E3F98EA1}"/>
              </a:ext>
            </a:extLst>
          </p:cNvPr>
          <p:cNvSpPr/>
          <p:nvPr/>
        </p:nvSpPr>
        <p:spPr>
          <a:xfrm rot="16200000">
            <a:off x="4791140" y="4100941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231B873-7B0F-42FC-9F66-408B6531496C}"/>
              </a:ext>
            </a:extLst>
          </p:cNvPr>
          <p:cNvSpPr txBox="1"/>
          <p:nvPr/>
        </p:nvSpPr>
        <p:spPr>
          <a:xfrm>
            <a:off x="4750717" y="4850941"/>
            <a:ext cx="129050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點擊這個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8616DE5D-D77F-4D9C-9FA6-4E32610CA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906" y="1108016"/>
            <a:ext cx="2786638" cy="5645352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8930FAAA-8BD2-4BF3-AFFF-40DAAE3389A9}"/>
              </a:ext>
            </a:extLst>
          </p:cNvPr>
          <p:cNvSpPr/>
          <p:nvPr/>
        </p:nvSpPr>
        <p:spPr>
          <a:xfrm>
            <a:off x="9697672" y="1183961"/>
            <a:ext cx="1561845" cy="6196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箭號: 向右 58">
            <a:extLst>
              <a:ext uri="{FF2B5EF4-FFF2-40B4-BE49-F238E27FC236}">
                <a16:creationId xmlns:a16="http://schemas.microsoft.com/office/drawing/2014/main" id="{F92343EF-5FC5-49A6-A932-F8E9B02AA8C4}"/>
              </a:ext>
            </a:extLst>
          </p:cNvPr>
          <p:cNvSpPr/>
          <p:nvPr/>
        </p:nvSpPr>
        <p:spPr>
          <a:xfrm rot="2574437">
            <a:off x="9828232" y="524764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2CA0BBD9-DFF1-4329-8C2F-C10E8FF8CEC6}"/>
              </a:ext>
            </a:extLst>
          </p:cNvPr>
          <p:cNvSpPr txBox="1"/>
          <p:nvPr/>
        </p:nvSpPr>
        <p:spPr>
          <a:xfrm>
            <a:off x="7365535" y="260615"/>
            <a:ext cx="233818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先點更多選項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在點在新視窗中開啟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0B8D5F78-32DB-4727-89CF-258F2E755B62}"/>
              </a:ext>
            </a:extLst>
          </p:cNvPr>
          <p:cNvSpPr/>
          <p:nvPr/>
        </p:nvSpPr>
        <p:spPr>
          <a:xfrm>
            <a:off x="1479493" y="1772036"/>
            <a:ext cx="914400" cy="5016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" name="箭號: 向右 61">
            <a:extLst>
              <a:ext uri="{FF2B5EF4-FFF2-40B4-BE49-F238E27FC236}">
                <a16:creationId xmlns:a16="http://schemas.microsoft.com/office/drawing/2014/main" id="{ABA7F763-6E35-4511-91F0-4CADBE6076A6}"/>
              </a:ext>
            </a:extLst>
          </p:cNvPr>
          <p:cNvSpPr/>
          <p:nvPr/>
        </p:nvSpPr>
        <p:spPr>
          <a:xfrm rot="18493583">
            <a:off x="709057" y="2436195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B4C1D30E-930B-4DB1-8CE0-1AC9A5FCDE47}"/>
              </a:ext>
            </a:extLst>
          </p:cNvPr>
          <p:cNvSpPr txBox="1"/>
          <p:nvPr/>
        </p:nvSpPr>
        <p:spPr>
          <a:xfrm>
            <a:off x="36765" y="3155290"/>
            <a:ext cx="129050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點擊這個</a:t>
            </a:r>
          </a:p>
        </p:txBody>
      </p:sp>
    </p:spTree>
    <p:extLst>
      <p:ext uri="{BB962C8B-B14F-4D97-AF65-F5344CB8AC3E}">
        <p14:creationId xmlns:p14="http://schemas.microsoft.com/office/powerpoint/2010/main" val="27181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97E9A489-3F6D-4D1A-BE07-758EE7B02774}"/>
              </a:ext>
            </a:extLst>
          </p:cNvPr>
          <p:cNvSpPr/>
          <p:nvPr/>
        </p:nvSpPr>
        <p:spPr>
          <a:xfrm>
            <a:off x="2994211" y="4545106"/>
            <a:ext cx="6185647" cy="2907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96A89DFC-22C9-41DA-B7F2-A41981D860F0}"/>
              </a:ext>
            </a:extLst>
          </p:cNvPr>
          <p:cNvSpPr/>
          <p:nvPr/>
        </p:nvSpPr>
        <p:spPr>
          <a:xfrm rot="16200000">
            <a:off x="5697523" y="5019633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B17D1B6-0455-42F7-BFBC-2D8FB3FDF332}"/>
              </a:ext>
            </a:extLst>
          </p:cNvPr>
          <p:cNvSpPr txBox="1"/>
          <p:nvPr/>
        </p:nvSpPr>
        <p:spPr>
          <a:xfrm>
            <a:off x="5180066" y="5734719"/>
            <a:ext cx="181393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點擊借書登記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C991F7D-9649-4FBD-A64E-2AAB544C1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2" y="2189531"/>
            <a:ext cx="12135868" cy="341341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08B39B9-65DE-48A6-81A6-5236F91B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填寫借書表單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713728-77B2-4462-AFD5-7E8774D8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3" y="1117413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輸入：姓名、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、書籍編號、書名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書籍有問題請在備註寫下問題和上傳照片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E3B9D3-52F3-4401-865D-E1EF350D31B2}"/>
              </a:ext>
            </a:extLst>
          </p:cNvPr>
          <p:cNvSpPr/>
          <p:nvPr/>
        </p:nvSpPr>
        <p:spPr>
          <a:xfrm>
            <a:off x="9286344" y="2263660"/>
            <a:ext cx="1462337" cy="2321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6E05C887-828B-4545-A0DA-3635B6DC2793}"/>
              </a:ext>
            </a:extLst>
          </p:cNvPr>
          <p:cNvSpPr/>
          <p:nvPr/>
        </p:nvSpPr>
        <p:spPr>
          <a:xfrm rot="5400000">
            <a:off x="9619035" y="1496707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A39C736-6F8A-4617-9321-17284EFAB3F2}"/>
              </a:ext>
            </a:extLst>
          </p:cNvPr>
          <p:cNvSpPr txBox="1"/>
          <p:nvPr/>
        </p:nvSpPr>
        <p:spPr>
          <a:xfrm>
            <a:off x="8947843" y="885727"/>
            <a:ext cx="219304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點擊借書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還書</a:t>
            </a:r>
          </a:p>
        </p:txBody>
      </p:sp>
    </p:spTree>
    <p:extLst>
      <p:ext uri="{BB962C8B-B14F-4D97-AF65-F5344CB8AC3E}">
        <p14:creationId xmlns:p14="http://schemas.microsoft.com/office/powerpoint/2010/main" val="131244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91D92E5-DA48-47D8-B946-5702BE47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填寫借書表單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30DF2D-BF53-41E3-A6C7-64820945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0" y="2189531"/>
            <a:ext cx="2976920" cy="4668469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24CB8930-B00A-4A36-A4EC-8342F4ADFBC3}"/>
              </a:ext>
            </a:extLst>
          </p:cNvPr>
          <p:cNvSpPr/>
          <p:nvPr/>
        </p:nvSpPr>
        <p:spPr>
          <a:xfrm rot="10800000">
            <a:off x="2749197" y="3493107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1AF418D-A695-488C-AA11-48DFA282C386}"/>
              </a:ext>
            </a:extLst>
          </p:cNvPr>
          <p:cNvSpPr txBox="1"/>
          <p:nvPr/>
        </p:nvSpPr>
        <p:spPr>
          <a:xfrm>
            <a:off x="3540717" y="3463896"/>
            <a:ext cx="2193045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請填寫有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的問題，書籍名稱及書籍編號請複製查詢書籍的文字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63574DF-E831-40DB-9472-4BE210FFA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922" y="2526723"/>
            <a:ext cx="5772956" cy="369621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1A96DF9-714D-44CC-90DF-8C615A7168F1}"/>
              </a:ext>
            </a:extLst>
          </p:cNvPr>
          <p:cNvSpPr txBox="1"/>
          <p:nvPr/>
        </p:nvSpPr>
        <p:spPr>
          <a:xfrm>
            <a:off x="7925107" y="208261"/>
            <a:ext cx="2032933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書籍有破損請在備註寫下問題並上傳照片再提交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若沒問題請直接按提交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99FFFE74-D218-4892-BF7A-0E075728499D}"/>
              </a:ext>
            </a:extLst>
          </p:cNvPr>
          <p:cNvSpPr/>
          <p:nvPr/>
        </p:nvSpPr>
        <p:spPr>
          <a:xfrm rot="5400000">
            <a:off x="8643410" y="1910362"/>
            <a:ext cx="796954" cy="50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B874A24E-9774-446C-B407-C6626911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3" y="1117413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輸入：姓名、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、書籍編號、書名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書籍有問題請在備註寫下問題和上傳照片</a:t>
            </a:r>
          </a:p>
        </p:txBody>
      </p:sp>
    </p:spTree>
    <p:extLst>
      <p:ext uri="{BB962C8B-B14F-4D97-AF65-F5344CB8AC3E}">
        <p14:creationId xmlns:p14="http://schemas.microsoft.com/office/powerpoint/2010/main" val="2449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5C57B3-530E-409D-B3AF-4F96A0B2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系統寄信確認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7FFAD0-D1E6-4AD4-B762-2F66869C6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1" y="1135343"/>
            <a:ext cx="10515600" cy="64593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借書成功 →系統會寄信到信箱，借閱期限為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天。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5F7ED54-8A53-4328-BE1F-3C01F419B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45" y="1781277"/>
            <a:ext cx="4801270" cy="252447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63BF984-5579-458C-9529-BB95AC6BB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62" y="1781277"/>
            <a:ext cx="5268060" cy="2486372"/>
          </a:xfrm>
          <a:prstGeom prst="rect">
            <a:avLst/>
          </a:prstGeom>
        </p:spPr>
      </p:pic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2939EDC5-0A39-4418-A968-728DEADD4D23}"/>
              </a:ext>
            </a:extLst>
          </p:cNvPr>
          <p:cNvSpPr txBox="1">
            <a:spLocks/>
          </p:cNvSpPr>
          <p:nvPr/>
        </p:nvSpPr>
        <p:spPr>
          <a:xfrm>
            <a:off x="349622" y="4430789"/>
            <a:ext cx="11609296" cy="157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借書失敗→ 請看信件內容在重新填寫，可能是編號填錯或書籍填錯還是已經被借走了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87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541</Words>
  <Application>Microsoft Office PowerPoint</Application>
  <PresentationFormat>寬螢幕</PresentationFormat>
  <Paragraphs>67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標楷體</vt:lpstr>
      <vt:lpstr>Amiri</vt:lpstr>
      <vt:lpstr>Arial</vt:lpstr>
      <vt:lpstr>Calibri</vt:lpstr>
      <vt:lpstr>Calibri Light</vt:lpstr>
      <vt:lpstr>Office 佈景主題</vt:lpstr>
      <vt:lpstr>華語文教學中心  借書續借還書教學</vt:lpstr>
      <vt:lpstr>進入借書系統</vt:lpstr>
      <vt:lpstr>查詢書籍</vt:lpstr>
      <vt:lpstr>查詢書籍</vt:lpstr>
      <vt:lpstr>PowerPoint 簡報</vt:lpstr>
      <vt:lpstr>查詢書籍(手機版)</vt:lpstr>
      <vt:lpstr>填寫借書表單</vt:lpstr>
      <vt:lpstr>填寫借書表單</vt:lpstr>
      <vt:lpstr>系統寄信確認</vt:lpstr>
      <vt:lpstr>填寫續借表單</vt:lpstr>
      <vt:lpstr>填寫續借表單</vt:lpstr>
      <vt:lpstr>系統寄信確認</vt:lpstr>
      <vt:lpstr>填寫還書表單</vt:lpstr>
      <vt:lpstr>填寫還書表單</vt:lpstr>
      <vt:lpstr>系統寄信確認</vt:lpstr>
      <vt:lpstr>注意事項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華語文教學中心 借書教學</dc:title>
  <dc:creator>奇恩</dc:creator>
  <cp:lastModifiedBy>奇恩</cp:lastModifiedBy>
  <cp:revision>23</cp:revision>
  <cp:lastPrinted>2025-09-10T02:44:28Z</cp:lastPrinted>
  <dcterms:created xsi:type="dcterms:W3CDTF">2025-08-15T02:55:52Z</dcterms:created>
  <dcterms:modified xsi:type="dcterms:W3CDTF">2025-09-10T02:56:57Z</dcterms:modified>
</cp:coreProperties>
</file>