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464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668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4184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0063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8981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3439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7483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023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3979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924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74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865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109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3664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8025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0324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685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9F9C4-B330-471C-A764-1A537A2D4F21}" type="datetimeFigureOut">
              <a:rPr lang="zh-TW" altLang="en-US" smtClean="0"/>
              <a:t>2025/9/27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EE87831-90E9-406B-83AB-0A73E0CB40C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651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9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631947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0" name="Isosceles Triangle 11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3900" y="3818467"/>
            <a:ext cx="3337719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9230" y="0"/>
            <a:ext cx="1324770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TW" alt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00950" y="0"/>
            <a:ext cx="12954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568950" y="3681413"/>
            <a:ext cx="357266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副標題 2">
            <a:extLst>
              <a:ext uri="{FF2B5EF4-FFF2-40B4-BE49-F238E27FC236}">
                <a16:creationId xmlns:a16="http://schemas.microsoft.com/office/drawing/2014/main" id="{C5D0CA81-8027-C31D-B1F9-1E7996328A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949" y="1128354"/>
            <a:ext cx="6223000" cy="1096899"/>
          </a:xfrm>
        </p:spPr>
        <p:txBody>
          <a:bodyPr>
            <a:noAutofit/>
          </a:bodyPr>
          <a:lstStyle/>
          <a:p>
            <a:pPr algn="l"/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台灣急救教育推廣與諮詢中心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cpr.org.tw</a:t>
            </a:r>
            <a:b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360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E4D8A8F-B802-B177-496C-683300758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15898" y="80430"/>
            <a:ext cx="7569198" cy="910870"/>
          </a:xfrm>
        </p:spPr>
        <p:txBody>
          <a:bodyPr>
            <a:normAutofit fontScale="90000"/>
          </a:bodyPr>
          <a:lstStyle/>
          <a:p>
            <a:r>
              <a:rPr lang="zh-TW" altLang="zh-TW" kern="0" dirty="0">
                <a:effectLst/>
                <a:ea typeface="標楷體" panose="03000509000000000000" pitchFamily="65" charset="-120"/>
                <a:cs typeface="新細明體" panose="02020500000000000000" pitchFamily="18" charset="-120"/>
              </a:rPr>
              <a:t>查詢證照系統操作介紹</a:t>
            </a:r>
            <a:endParaRPr lang="zh-TW" altLang="en-US" dirty="0"/>
          </a:p>
        </p:txBody>
      </p:sp>
      <p:pic>
        <p:nvPicPr>
          <p:cNvPr id="4" name="內容版面配置區 4">
            <a:extLst>
              <a:ext uri="{FF2B5EF4-FFF2-40B4-BE49-F238E27FC236}">
                <a16:creationId xmlns:a16="http://schemas.microsoft.com/office/drawing/2014/main" id="{FC98691D-6879-D3FF-1365-8E346C02B3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49" y="2362307"/>
            <a:ext cx="4323796" cy="432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48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D2EDEB-898B-8F95-1C33-B99882F36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9889"/>
            <a:ext cx="6347713" cy="1320800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cpr.org.tw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台灣急救教育推廣與諮詢中心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5324C1-5285-1D0F-7780-566A31C26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>
            <a:normAutofit/>
          </a:bodyPr>
          <a:lstStyle/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3BC9247-72E8-05E7-CB7B-8B9A60971A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78" t="4456" r="40061" b="3134"/>
          <a:stretch/>
        </p:blipFill>
        <p:spPr>
          <a:xfrm>
            <a:off x="939312" y="1797369"/>
            <a:ext cx="6334858" cy="49276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9797CE87-C77F-5986-4402-990F690FF2C9}"/>
              </a:ext>
            </a:extLst>
          </p:cNvPr>
          <p:cNvSpPr/>
          <p:nvPr/>
        </p:nvSpPr>
        <p:spPr>
          <a:xfrm>
            <a:off x="1072055" y="2942897"/>
            <a:ext cx="2081048" cy="1986455"/>
          </a:xfrm>
          <a:prstGeom prst="rect">
            <a:avLst/>
          </a:prstGeom>
          <a:noFill/>
          <a:ln w="635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01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D2EDEB-898B-8F95-1C33-B99882F36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0357"/>
            <a:ext cx="6347713" cy="1320800"/>
          </a:xfrm>
        </p:spPr>
        <p:txBody>
          <a:bodyPr>
            <a:normAutofit/>
          </a:bodyPr>
          <a:lstStyle/>
          <a:p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cpr.org.tw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台灣急救教育推廣與諮詢中心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3BC9247-72E8-05E7-CB7B-8B9A60971A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42" t="29561" r="78171" b="42607"/>
          <a:stretch/>
        </p:blipFill>
        <p:spPr>
          <a:xfrm>
            <a:off x="1650755" y="1690689"/>
            <a:ext cx="5842490" cy="4866954"/>
          </a:xfrm>
          <a:prstGeom prst="rect">
            <a:avLst/>
          </a:prstGeom>
        </p:spPr>
      </p:pic>
      <p:sp>
        <p:nvSpPr>
          <p:cNvPr id="4" name="箭號: 向右 3">
            <a:extLst>
              <a:ext uri="{FF2B5EF4-FFF2-40B4-BE49-F238E27FC236}">
                <a16:creationId xmlns:a16="http://schemas.microsoft.com/office/drawing/2014/main" id="{A34FE7EE-8041-3122-B717-BA4FB885AA7B}"/>
              </a:ext>
            </a:extLst>
          </p:cNvPr>
          <p:cNvSpPr/>
          <p:nvPr/>
        </p:nvSpPr>
        <p:spPr>
          <a:xfrm>
            <a:off x="988291" y="3343564"/>
            <a:ext cx="572654" cy="2586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33400249-D120-3CF8-00DA-66F6C33B4546}"/>
              </a:ext>
            </a:extLst>
          </p:cNvPr>
          <p:cNvSpPr/>
          <p:nvPr/>
        </p:nvSpPr>
        <p:spPr>
          <a:xfrm>
            <a:off x="988291" y="4110312"/>
            <a:ext cx="572654" cy="2586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右 7">
            <a:extLst>
              <a:ext uri="{FF2B5EF4-FFF2-40B4-BE49-F238E27FC236}">
                <a16:creationId xmlns:a16="http://schemas.microsoft.com/office/drawing/2014/main" id="{731550B7-D24C-D5E1-E455-012E78338330}"/>
              </a:ext>
            </a:extLst>
          </p:cNvPr>
          <p:cNvSpPr/>
          <p:nvPr/>
        </p:nvSpPr>
        <p:spPr>
          <a:xfrm>
            <a:off x="988291" y="4747751"/>
            <a:ext cx="572654" cy="2586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9718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7FEA618E-DF9E-5B3A-4D8A-26AA06A6C5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92" t="7407" r="63333" b="50000"/>
          <a:stretch/>
        </p:blipFill>
        <p:spPr>
          <a:xfrm>
            <a:off x="576327" y="3231728"/>
            <a:ext cx="3189073" cy="32471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868AE4A-5D17-6019-5DD8-9A2A1CCAEF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08" t="7802" r="63750" b="43719"/>
          <a:stretch/>
        </p:blipFill>
        <p:spPr>
          <a:xfrm>
            <a:off x="4370480" y="3130128"/>
            <a:ext cx="2583995" cy="33487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33FC196-13A8-AC55-0563-6D88B7DFB7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83" t="7318" r="18586" b="55013"/>
          <a:stretch/>
        </p:blipFill>
        <p:spPr>
          <a:xfrm>
            <a:off x="576328" y="297673"/>
            <a:ext cx="6378147" cy="2694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E31CBC46-F0B1-11BE-41BE-3A026D82A48C}"/>
              </a:ext>
            </a:extLst>
          </p:cNvPr>
          <p:cNvSpPr/>
          <p:nvPr/>
        </p:nvSpPr>
        <p:spPr>
          <a:xfrm rot="10800000" flipH="1">
            <a:off x="152703" y="1573127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箭號: 向右 18">
            <a:extLst>
              <a:ext uri="{FF2B5EF4-FFF2-40B4-BE49-F238E27FC236}">
                <a16:creationId xmlns:a16="http://schemas.microsoft.com/office/drawing/2014/main" id="{6E711940-FC4F-4156-D4DA-0AE775FB0D17}"/>
              </a:ext>
            </a:extLst>
          </p:cNvPr>
          <p:cNvSpPr/>
          <p:nvPr/>
        </p:nvSpPr>
        <p:spPr>
          <a:xfrm rot="10800000" flipH="1">
            <a:off x="137037" y="1831139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右 19">
            <a:extLst>
              <a:ext uri="{FF2B5EF4-FFF2-40B4-BE49-F238E27FC236}">
                <a16:creationId xmlns:a16="http://schemas.microsoft.com/office/drawing/2014/main" id="{24B90616-E0CD-6552-8017-94A1BD15AC63}"/>
              </a:ext>
            </a:extLst>
          </p:cNvPr>
          <p:cNvSpPr/>
          <p:nvPr/>
        </p:nvSpPr>
        <p:spPr>
          <a:xfrm rot="10800000" flipH="1">
            <a:off x="128202" y="2099218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箭號: 向右 20">
            <a:extLst>
              <a:ext uri="{FF2B5EF4-FFF2-40B4-BE49-F238E27FC236}">
                <a16:creationId xmlns:a16="http://schemas.microsoft.com/office/drawing/2014/main" id="{8DFD298F-0BE6-0D4C-6083-2F4801700022}"/>
              </a:ext>
            </a:extLst>
          </p:cNvPr>
          <p:cNvSpPr/>
          <p:nvPr/>
        </p:nvSpPr>
        <p:spPr>
          <a:xfrm rot="10800000" flipH="1">
            <a:off x="117941" y="2411860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箭號: 向右 21">
            <a:extLst>
              <a:ext uri="{FF2B5EF4-FFF2-40B4-BE49-F238E27FC236}">
                <a16:creationId xmlns:a16="http://schemas.microsoft.com/office/drawing/2014/main" id="{C56530ED-1F27-4470-A27C-52C7A3FC5376}"/>
              </a:ext>
            </a:extLst>
          </p:cNvPr>
          <p:cNvSpPr/>
          <p:nvPr/>
        </p:nvSpPr>
        <p:spPr>
          <a:xfrm rot="10800000" flipH="1">
            <a:off x="677929" y="5847729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箭號: 向右 22">
            <a:extLst>
              <a:ext uri="{FF2B5EF4-FFF2-40B4-BE49-F238E27FC236}">
                <a16:creationId xmlns:a16="http://schemas.microsoft.com/office/drawing/2014/main" id="{461C555B-C3A1-08B5-A2EE-43BBA3B495BD}"/>
              </a:ext>
            </a:extLst>
          </p:cNvPr>
          <p:cNvSpPr/>
          <p:nvPr/>
        </p:nvSpPr>
        <p:spPr>
          <a:xfrm rot="10800000" flipH="1">
            <a:off x="3923924" y="5706836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747F76A0-8C90-7650-9918-4429F240F20D}"/>
              </a:ext>
            </a:extLst>
          </p:cNvPr>
          <p:cNvSpPr/>
          <p:nvPr/>
        </p:nvSpPr>
        <p:spPr>
          <a:xfrm>
            <a:off x="1660694" y="4462929"/>
            <a:ext cx="252000" cy="1625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00" dirty="0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32A9BF0-BDBA-4D82-9F12-3148E989235B}"/>
              </a:ext>
            </a:extLst>
          </p:cNvPr>
          <p:cNvSpPr/>
          <p:nvPr/>
        </p:nvSpPr>
        <p:spPr>
          <a:xfrm>
            <a:off x="5051365" y="4217343"/>
            <a:ext cx="252000" cy="1625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00" dirty="0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EC4E9E5-8A01-CACC-8DD7-BD7FB21D2167}"/>
              </a:ext>
            </a:extLst>
          </p:cNvPr>
          <p:cNvSpPr/>
          <p:nvPr/>
        </p:nvSpPr>
        <p:spPr>
          <a:xfrm>
            <a:off x="4301675" y="1273648"/>
            <a:ext cx="324000" cy="144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75125BE9-028B-BC4B-8AD8-718CD93545F7}"/>
              </a:ext>
            </a:extLst>
          </p:cNvPr>
          <p:cNvSpPr/>
          <p:nvPr/>
        </p:nvSpPr>
        <p:spPr>
          <a:xfrm>
            <a:off x="4249563" y="1009445"/>
            <a:ext cx="252000" cy="1625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600" dirty="0"/>
          </a:p>
        </p:txBody>
      </p:sp>
    </p:spTree>
    <p:extLst>
      <p:ext uri="{BB962C8B-B14F-4D97-AF65-F5344CB8AC3E}">
        <p14:creationId xmlns:p14="http://schemas.microsoft.com/office/powerpoint/2010/main" val="1761358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4B304D-EBDB-BE40-0B0B-E563D5BEB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FD0C398-7CCE-55DC-55DB-DFBE13A3D6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19" t="15031" r="14351" b="52054"/>
          <a:stretch/>
        </p:blipFill>
        <p:spPr>
          <a:xfrm>
            <a:off x="170906" y="193791"/>
            <a:ext cx="8187588" cy="2152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F24B004-6070-0DC9-C6D5-4CA06A70BD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14" t="6444" r="33857" b="76540"/>
          <a:stretch/>
        </p:blipFill>
        <p:spPr>
          <a:xfrm>
            <a:off x="1609800" y="2545474"/>
            <a:ext cx="4529743" cy="15124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9DFADD9-955B-2E6C-7377-C3A34A697B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72" t="7715" r="15009" b="50438"/>
          <a:stretch/>
        </p:blipFill>
        <p:spPr>
          <a:xfrm>
            <a:off x="428326" y="4330259"/>
            <a:ext cx="6347714" cy="21524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090223E5-4F71-19AF-0EF1-E7E54EACF5B5}"/>
              </a:ext>
            </a:extLst>
          </p:cNvPr>
          <p:cNvSpPr/>
          <p:nvPr/>
        </p:nvSpPr>
        <p:spPr>
          <a:xfrm rot="10800000" flipH="1">
            <a:off x="2311845" y="1028182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箭號: 向右 13">
            <a:extLst>
              <a:ext uri="{FF2B5EF4-FFF2-40B4-BE49-F238E27FC236}">
                <a16:creationId xmlns:a16="http://schemas.microsoft.com/office/drawing/2014/main" id="{FF2319D2-F4F7-FD75-D600-2FF6E262494F}"/>
              </a:ext>
            </a:extLst>
          </p:cNvPr>
          <p:cNvSpPr/>
          <p:nvPr/>
        </p:nvSpPr>
        <p:spPr>
          <a:xfrm rot="10800000" flipH="1">
            <a:off x="4639409" y="1656255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6F2C68D5-DBF1-6ABD-DB3E-5DCDC9172954}"/>
              </a:ext>
            </a:extLst>
          </p:cNvPr>
          <p:cNvSpPr/>
          <p:nvPr/>
        </p:nvSpPr>
        <p:spPr>
          <a:xfrm rot="10800000" flipH="1">
            <a:off x="4440936" y="3431334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2B5C8F06-7D4C-501C-7434-217E5189023C}"/>
              </a:ext>
            </a:extLst>
          </p:cNvPr>
          <p:cNvSpPr/>
          <p:nvPr/>
        </p:nvSpPr>
        <p:spPr>
          <a:xfrm rot="10800000">
            <a:off x="5373144" y="5334468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箭號: 向右 16">
            <a:extLst>
              <a:ext uri="{FF2B5EF4-FFF2-40B4-BE49-F238E27FC236}">
                <a16:creationId xmlns:a16="http://schemas.microsoft.com/office/drawing/2014/main" id="{D6AEC4F8-A8AC-A49F-F007-98A80EAAB181}"/>
              </a:ext>
            </a:extLst>
          </p:cNvPr>
          <p:cNvSpPr/>
          <p:nvPr/>
        </p:nvSpPr>
        <p:spPr>
          <a:xfrm rot="10800000">
            <a:off x="3350183" y="5794821"/>
            <a:ext cx="360000" cy="14400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EA73405-5995-752D-8F57-B10F48492E8E}"/>
              </a:ext>
            </a:extLst>
          </p:cNvPr>
          <p:cNvSpPr/>
          <p:nvPr/>
        </p:nvSpPr>
        <p:spPr>
          <a:xfrm>
            <a:off x="3101992" y="5114381"/>
            <a:ext cx="252000" cy="16255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B5590DE-8165-A5D3-9E5B-9BE2B441DA3C}"/>
              </a:ext>
            </a:extLst>
          </p:cNvPr>
          <p:cNvSpPr/>
          <p:nvPr/>
        </p:nvSpPr>
        <p:spPr>
          <a:xfrm>
            <a:off x="2993679" y="4894221"/>
            <a:ext cx="252000" cy="1625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B93D503-3844-658F-EC6F-991654105A62}"/>
              </a:ext>
            </a:extLst>
          </p:cNvPr>
          <p:cNvSpPr/>
          <p:nvPr/>
        </p:nvSpPr>
        <p:spPr>
          <a:xfrm>
            <a:off x="817152" y="5134262"/>
            <a:ext cx="252000" cy="16255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438FD7E-9890-7DD4-7F13-025350549EFD}"/>
              </a:ext>
            </a:extLst>
          </p:cNvPr>
          <p:cNvSpPr/>
          <p:nvPr/>
        </p:nvSpPr>
        <p:spPr>
          <a:xfrm>
            <a:off x="806446" y="740774"/>
            <a:ext cx="252000" cy="16255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D24A577-1188-E514-07EA-03A17F47DEB4}"/>
              </a:ext>
            </a:extLst>
          </p:cNvPr>
          <p:cNvSpPr txBox="1"/>
          <p:nvPr/>
        </p:nvSpPr>
        <p:spPr>
          <a:xfrm>
            <a:off x="3163043" y="1944999"/>
            <a:ext cx="3794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核對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開課日期</a:t>
            </a:r>
            <a:r>
              <a:rPr lang="en-US" altLang="zh-TW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打勾後點選確認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B68FF21-563F-AC43-FF80-EADBE4052A8C}"/>
              </a:ext>
            </a:extLst>
          </p:cNvPr>
          <p:cNvSpPr/>
          <p:nvPr/>
        </p:nvSpPr>
        <p:spPr>
          <a:xfrm>
            <a:off x="4397169" y="1054730"/>
            <a:ext cx="1044000" cy="1440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7D629A4-E386-0EF7-F2F7-DB59C2245E0D}"/>
              </a:ext>
            </a:extLst>
          </p:cNvPr>
          <p:cNvSpPr/>
          <p:nvPr/>
        </p:nvSpPr>
        <p:spPr>
          <a:xfrm>
            <a:off x="3271805" y="1051232"/>
            <a:ext cx="756000" cy="1625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800" dirty="0">
                <a:solidFill>
                  <a:schemeClr val="tx1"/>
                </a:solidFill>
              </a:rPr>
              <a:t>113/04/14</a:t>
            </a:r>
            <a:endParaRPr lang="zh-TW" altLang="en-US" sz="6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03A83C3-3107-0170-BFD7-6DF450B414CD}"/>
              </a:ext>
            </a:extLst>
          </p:cNvPr>
          <p:cNvSpPr/>
          <p:nvPr/>
        </p:nvSpPr>
        <p:spPr>
          <a:xfrm>
            <a:off x="4445065" y="1311634"/>
            <a:ext cx="1116000" cy="1440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378C4C5-BE67-CC72-B07A-61C27DBFDF06}"/>
              </a:ext>
            </a:extLst>
          </p:cNvPr>
          <p:cNvSpPr/>
          <p:nvPr/>
        </p:nvSpPr>
        <p:spPr>
          <a:xfrm>
            <a:off x="3281143" y="1303016"/>
            <a:ext cx="720000" cy="1440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EF6A2F2-014C-AE67-036E-AEB9A68AB8C9}"/>
              </a:ext>
            </a:extLst>
          </p:cNvPr>
          <p:cNvSpPr/>
          <p:nvPr/>
        </p:nvSpPr>
        <p:spPr>
          <a:xfrm>
            <a:off x="5913312" y="1311634"/>
            <a:ext cx="1044000" cy="1440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7517625-65FB-2756-4B10-89441A712427}"/>
              </a:ext>
            </a:extLst>
          </p:cNvPr>
          <p:cNvSpPr/>
          <p:nvPr/>
        </p:nvSpPr>
        <p:spPr>
          <a:xfrm>
            <a:off x="7367373" y="1310098"/>
            <a:ext cx="432000" cy="1440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E25D497-0B42-A353-9330-5076C3035282}"/>
              </a:ext>
            </a:extLst>
          </p:cNvPr>
          <p:cNvSpPr txBox="1"/>
          <p:nvPr/>
        </p:nvSpPr>
        <p:spPr>
          <a:xfrm>
            <a:off x="2674865" y="6026493"/>
            <a:ext cx="3794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確認，收件人、電話、地址</a:t>
            </a:r>
          </a:p>
        </p:txBody>
      </p:sp>
    </p:spTree>
    <p:extLst>
      <p:ext uri="{BB962C8B-B14F-4D97-AF65-F5344CB8AC3E}">
        <p14:creationId xmlns:p14="http://schemas.microsoft.com/office/powerpoint/2010/main" val="821122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316DA6-3A19-F2E7-42EC-D30D67204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D771B5-F052-FF66-6FDE-4C395616A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CFE5174-90F0-2744-61F7-0954637AD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82" t="7465" r="20079" b="3895"/>
          <a:stretch/>
        </p:blipFill>
        <p:spPr>
          <a:xfrm>
            <a:off x="105586" y="99040"/>
            <a:ext cx="6864789" cy="600363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D99E148-7B3B-5E67-BA1A-8420B933D524}"/>
              </a:ext>
            </a:extLst>
          </p:cNvPr>
          <p:cNvSpPr/>
          <p:nvPr/>
        </p:nvSpPr>
        <p:spPr>
          <a:xfrm>
            <a:off x="706711" y="879447"/>
            <a:ext cx="252000" cy="16255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99D87B7-3892-976C-0A29-8FAA02F60D09}"/>
              </a:ext>
            </a:extLst>
          </p:cNvPr>
          <p:cNvSpPr/>
          <p:nvPr/>
        </p:nvSpPr>
        <p:spPr>
          <a:xfrm>
            <a:off x="2971446" y="624791"/>
            <a:ext cx="252000" cy="16255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B3CE3FD-62F2-508E-DD80-FDC74FF484DF}"/>
              </a:ext>
            </a:extLst>
          </p:cNvPr>
          <p:cNvSpPr/>
          <p:nvPr/>
        </p:nvSpPr>
        <p:spPr>
          <a:xfrm>
            <a:off x="3115268" y="1086216"/>
            <a:ext cx="252000" cy="1625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32513B8-5CF9-EDE9-55BA-45051BD56030}"/>
              </a:ext>
            </a:extLst>
          </p:cNvPr>
          <p:cNvSpPr/>
          <p:nvPr/>
        </p:nvSpPr>
        <p:spPr>
          <a:xfrm>
            <a:off x="4124033" y="1345756"/>
            <a:ext cx="612000" cy="16255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1054825-DC0D-4371-AA23-315BC8848E43}"/>
              </a:ext>
            </a:extLst>
          </p:cNvPr>
          <p:cNvSpPr/>
          <p:nvPr/>
        </p:nvSpPr>
        <p:spPr>
          <a:xfrm>
            <a:off x="2299062" y="2244470"/>
            <a:ext cx="2180573" cy="75018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89A18C9-9A0C-A187-91B2-CE24438620EE}"/>
              </a:ext>
            </a:extLst>
          </p:cNvPr>
          <p:cNvSpPr txBox="1"/>
          <p:nvPr/>
        </p:nvSpPr>
        <p:spPr>
          <a:xfrm>
            <a:off x="253083" y="2632690"/>
            <a:ext cx="1933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確認，流水編號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選擇付費方式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2EEC524-35E9-7A72-4C8F-F8852DA5E1B6}"/>
              </a:ext>
            </a:extLst>
          </p:cNvPr>
          <p:cNvSpPr/>
          <p:nvPr/>
        </p:nvSpPr>
        <p:spPr>
          <a:xfrm>
            <a:off x="3032405" y="881695"/>
            <a:ext cx="252000" cy="16255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1B4B56B-AFC3-87F3-442A-3EEF7338FAA7}"/>
              </a:ext>
            </a:extLst>
          </p:cNvPr>
          <p:cNvSpPr/>
          <p:nvPr/>
        </p:nvSpPr>
        <p:spPr>
          <a:xfrm>
            <a:off x="4035068" y="1141692"/>
            <a:ext cx="576000" cy="16255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600" dirty="0"/>
              <a:t>名</a:t>
            </a:r>
          </a:p>
        </p:txBody>
      </p:sp>
    </p:spTree>
    <p:extLst>
      <p:ext uri="{BB962C8B-B14F-4D97-AF65-F5344CB8AC3E}">
        <p14:creationId xmlns:p14="http://schemas.microsoft.com/office/powerpoint/2010/main" val="1331170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CF746A-3A06-0F6B-924D-59A88FB9A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08E8D4-D4AC-502B-18E0-5AA84590C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18A2275-ECF4-5A62-D9FE-0F366C8591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34" t="36666" r="28125" b="5556"/>
          <a:stretch/>
        </p:blipFill>
        <p:spPr>
          <a:xfrm>
            <a:off x="0" y="228599"/>
            <a:ext cx="8870950" cy="6261847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A859AFF-0512-030B-AC20-5226ECD8D9DF}"/>
              </a:ext>
            </a:extLst>
          </p:cNvPr>
          <p:cNvCxnSpPr/>
          <p:nvPr/>
        </p:nvCxnSpPr>
        <p:spPr>
          <a:xfrm>
            <a:off x="6348545" y="4415246"/>
            <a:ext cx="194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DA40489E-C97D-4FEC-1186-2171D73A895B}"/>
              </a:ext>
            </a:extLst>
          </p:cNvPr>
          <p:cNvCxnSpPr/>
          <p:nvPr/>
        </p:nvCxnSpPr>
        <p:spPr>
          <a:xfrm>
            <a:off x="6370320" y="4659086"/>
            <a:ext cx="104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148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1D54540-048C-F7D4-7399-2CDD5BB7BE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589" y="293811"/>
            <a:ext cx="4462599" cy="4462599"/>
          </a:xfrm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id="{FE2F5664-454F-A79F-7716-A55A70E2113C}"/>
              </a:ext>
            </a:extLst>
          </p:cNvPr>
          <p:cNvSpPr txBox="1">
            <a:spLocks/>
          </p:cNvSpPr>
          <p:nvPr/>
        </p:nvSpPr>
        <p:spPr>
          <a:xfrm>
            <a:off x="948777" y="5057387"/>
            <a:ext cx="6931134" cy="10968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網址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:cpr.org.tw</a:t>
            </a:r>
            <a:b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台灣急救教育推廣與諮詢中心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755486325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91</TotalTime>
  <Words>101</Words>
  <Application>Microsoft Office PowerPoint</Application>
  <PresentationFormat>如螢幕大小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標楷體</vt:lpstr>
      <vt:lpstr>Arial</vt:lpstr>
      <vt:lpstr>Trebuchet MS</vt:lpstr>
      <vt:lpstr>Wingdings 3</vt:lpstr>
      <vt:lpstr>多面向</vt:lpstr>
      <vt:lpstr>查詢證照系統操作介紹</vt:lpstr>
      <vt:lpstr>cpr.org.tw 台灣急救教育推廣與諮詢中心</vt:lpstr>
      <vt:lpstr>cpr.org.tw 台灣急救教育推廣與諮詢中心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查詢證照系統操作 介紹</dc:title>
  <dc:creator>Jay Liu</dc:creator>
  <cp:lastModifiedBy>昭泰 彭</cp:lastModifiedBy>
  <cp:revision>11</cp:revision>
  <dcterms:created xsi:type="dcterms:W3CDTF">2024-04-11T06:33:51Z</dcterms:created>
  <dcterms:modified xsi:type="dcterms:W3CDTF">2025-09-27T08:28:08Z</dcterms:modified>
</cp:coreProperties>
</file>