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35" r:id="rId1"/>
  </p:sldMasterIdLst>
  <p:notesMasterIdLst>
    <p:notesMasterId r:id="rId7"/>
  </p:notesMasterIdLst>
  <p:sldIdLst>
    <p:sldId id="263" r:id="rId2"/>
    <p:sldId id="267" r:id="rId3"/>
    <p:sldId id="269" r:id="rId4"/>
    <p:sldId id="271" r:id="rId5"/>
    <p:sldId id="272" r:id="rId6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華康新特黑體" panose="020B0909000000000000" pitchFamily="49" charset="-120"/>
      <p:regular r:id="rId12"/>
    </p:embeddedFont>
    <p:embeddedFont>
      <p:font typeface="華康超明體" panose="02020C09000000000000" pitchFamily="49" charset="-120"/>
      <p:regular r:id="rId13"/>
    </p:embeddedFont>
    <p:embeddedFont>
      <p:font typeface="華康隸書體W5(P)" panose="03000500000000000000" pitchFamily="66" charset="-120"/>
      <p:regular r:id="rId14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F42"/>
    <a:srgbClr val="FFFF00"/>
    <a:srgbClr val="0000FF"/>
    <a:srgbClr val="9900CC"/>
    <a:srgbClr val="009900"/>
    <a:srgbClr val="FF6600"/>
    <a:srgbClr val="FF00FF"/>
    <a:srgbClr val="FFFFFF"/>
    <a:srgbClr val="00CC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44" autoAdjust="0"/>
  </p:normalViewPr>
  <p:slideViewPr>
    <p:cSldViewPr>
      <p:cViewPr>
        <p:scale>
          <a:sx n="100" d="100"/>
          <a:sy n="100" d="100"/>
        </p:scale>
        <p:origin x="-194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9192F-ED18-4795-AE52-DE4693F4BD03}" type="datetimeFigureOut">
              <a:rPr lang="zh-TW" altLang="en-US" smtClean="0"/>
              <a:t>2024/4/26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ECCC7-2BEF-4527-AFDF-3E4C4B7236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97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ECCC7-2BEF-4527-AFDF-3E4C4B72369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61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ECCC7-2BEF-4527-AFDF-3E4C4B72369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61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9E082B-6112-4A8B-AFC2-191E4719F08A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54489-1360-4D5F-8DDE-5608C2117B7D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791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40F51F-7899-4614-8F7B-3472023D4029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75262-9D03-4705-97C5-3BFF4ADD3A79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395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3" y="274644"/>
            <a:ext cx="65341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D5A4EF-E486-4611-9301-57A5AE669300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309D7-F164-4A97-B551-5713EB50CCE3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806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F66314-DF1F-4121-B389-F4BC193AC496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84A9F-1A65-43C2-9B1D-85D59ED63569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012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06A472-0232-404B-BF83-55473BC92D7F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B1F95-7980-4AB9-BB4F-632A47CC213E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618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4F8CF5-5F7D-453A-ABCE-18720C7DB778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F1242-F5AE-4712-9784-1050949CE681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24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4E2ABD-5D06-40CC-9BFF-3268229EC625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1B620-EF9C-45D0-9D67-06CD8E235DB7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644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E32631-A33B-4BF7-8A79-FEDC2367A85D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98C594-1983-401C-9B34-C605C36FA1F0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444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75B245-9035-43FC-AC10-0E148A0A5ED7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5A6B3-9981-48F4-B69B-C25EC3B1DBAB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1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745636-F613-4A66-ADBA-27F9146FDFC2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96388-1DB0-4C86-A910-295A547399E8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68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41FEB6-DB89-4883-BC4D-9950DF166409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9C784-1DE9-46A7-8244-C66DF4F786E9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27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06A472-0232-404B-BF83-55473BC92D7F}" type="datetimeFigureOut">
              <a:rPr lang="zh-TW" altLang="en-US" smtClean="0"/>
              <a:pPr>
                <a:defRPr/>
              </a:pPr>
              <a:t>2024/4/26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DB1F95-7980-4AB9-BB4F-632A47CC213E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558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.0.12.198\文宣\校慶文宣品\55週年校慶文宣品\55週年校慶文宣\55週年校慶_A4底圖\55週年校慶_A4底圖_深色款_橫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5"/>
          <a:stretch/>
        </p:blipFill>
        <p:spPr bwMode="auto">
          <a:xfrm>
            <a:off x="0" y="0"/>
            <a:ext cx="9144000" cy="68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2249580"/>
            <a:ext cx="9144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500" dirty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精英國際教育</a:t>
            </a:r>
            <a:r>
              <a:rPr lang="zh-TW" altLang="en-US" sz="75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集團</a:t>
            </a:r>
            <a:endParaRPr lang="zh-TW" altLang="en-US" sz="7500" dirty="0">
              <a:ln w="12700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3026" y="2276872"/>
            <a:ext cx="9144000" cy="3024336"/>
          </a:xfrm>
        </p:spPr>
        <p:txBody>
          <a:bodyPr>
            <a:noAutofit/>
          </a:bodyPr>
          <a:lstStyle/>
          <a:p>
            <a:pPr>
              <a:lnSpc>
                <a:spcPts val="6200"/>
              </a:lnSpc>
            </a:pPr>
            <a:r>
              <a:rPr lang="zh-TW" altLang="en-US" sz="7500" dirty="0">
                <a:ln w="18415" cmpd="sng">
                  <a:noFill/>
                  <a:prstDash val="solid"/>
                </a:ln>
                <a:solidFill>
                  <a:srgbClr val="FC9F42"/>
                </a:solidFill>
                <a:latin typeface="華康超明體" pitchFamily="49" charset="-120"/>
                <a:ea typeface="華康超明體" pitchFamily="49" charset="-120"/>
              </a:rPr>
              <a:t>精英國際教育集團</a:t>
            </a:r>
            <a:r>
              <a:rPr lang="en-US" altLang="zh-TW" sz="7500" dirty="0" smtClean="0">
                <a:solidFill>
                  <a:srgbClr val="FC9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7500" dirty="0" smtClean="0">
                <a:solidFill>
                  <a:srgbClr val="FC9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7500" dirty="0" smtClean="0">
                <a:solidFill>
                  <a:srgbClr val="FC9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7500" dirty="0" smtClean="0">
                <a:solidFill>
                  <a:srgbClr val="FC9F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簽訂合作</a:t>
            </a:r>
            <a:r>
              <a:rPr lang="zh-TW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意向書</a:t>
            </a:r>
          </a:p>
        </p:txBody>
      </p:sp>
      <p:pic>
        <p:nvPicPr>
          <p:cNvPr id="1027" name="Picture 3" descr="D:\共用資料夾193\明新雲\01-LOGO\MUST明新科技大學\MUST明新科技大學_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2" y="5949280"/>
            <a:ext cx="3220812" cy="76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940783" y="404664"/>
            <a:ext cx="3262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sz="96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歡</a:t>
            </a:r>
            <a:r>
              <a:rPr lang="en-US" altLang="zh-TW" sz="96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zh-TW" sz="96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迎</a:t>
            </a:r>
            <a:endParaRPr lang="zh-TW" altLang="en-US" sz="9600" dirty="0">
              <a:ln w="12700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40784" y="404664"/>
            <a:ext cx="32624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96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華康超明體" pitchFamily="49" charset="-120"/>
                <a:ea typeface="華康超明體" pitchFamily="49" charset="-120"/>
              </a:rPr>
              <a:t>歡</a:t>
            </a:r>
            <a:r>
              <a:rPr lang="en-US" altLang="zh-TW" sz="96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zh-TW" sz="96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華康超明體" pitchFamily="49" charset="-120"/>
                <a:ea typeface="華康超明體" pitchFamily="49" charset="-120"/>
              </a:rPr>
              <a:t>迎</a:t>
            </a:r>
            <a:endParaRPr lang="zh-TW" altLang="en-US" sz="96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454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10.0.12.198\文宣\校慶文宣品\55週年校慶文宣品\55週年校慶文宣\55週年校慶_A4底圖\55週年校慶_A4底圖_淺色款_橫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217757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0" dirty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精英國際教育</a:t>
            </a:r>
            <a:r>
              <a:rPr lang="zh-TW" altLang="en-US" sz="80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集團</a:t>
            </a:r>
            <a:endParaRPr lang="zh-TW" altLang="en-US" sz="8000" dirty="0">
              <a:ln w="12700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17757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8000" dirty="0">
                <a:ln w="18415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精英國際教育</a:t>
            </a:r>
            <a:r>
              <a:rPr lang="zh-TW" altLang="en-US" sz="8000" dirty="0" smtClean="0">
                <a:ln w="18415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華康超明體" pitchFamily="49" charset="-120"/>
                <a:ea typeface="華康超明體" pitchFamily="49" charset="-120"/>
              </a:rPr>
              <a:t>集團</a:t>
            </a:r>
            <a:endParaRPr lang="zh-TW" altLang="en-US" sz="8000" dirty="0">
              <a:ln w="12700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40785" y="538808"/>
            <a:ext cx="3262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sz="96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歡</a:t>
            </a:r>
            <a:r>
              <a:rPr lang="en-US" altLang="zh-TW" sz="96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zh-TW" sz="9600" dirty="0" smtClean="0">
                <a:ln w="1270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rPr>
              <a:t>迎</a:t>
            </a:r>
            <a:endParaRPr lang="zh-TW" altLang="en-US" sz="9600" dirty="0">
              <a:ln w="12700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40786" y="538808"/>
            <a:ext cx="32624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96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華康超明體" pitchFamily="49" charset="-120"/>
                <a:ea typeface="華康超明體" pitchFamily="49" charset="-120"/>
              </a:rPr>
              <a:t>歡</a:t>
            </a:r>
            <a:r>
              <a:rPr lang="en-US" altLang="zh-TW" sz="96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zh-TW" sz="96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華康超明體" pitchFamily="49" charset="-120"/>
                <a:ea typeface="華康超明體" pitchFamily="49" charset="-120"/>
              </a:rPr>
              <a:t>迎</a:t>
            </a:r>
            <a:endParaRPr lang="zh-TW" altLang="en-US" sz="96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3933056"/>
            <a:ext cx="9144000" cy="1092582"/>
            <a:chOff x="0" y="4858671"/>
            <a:chExt cx="9906000" cy="1092582"/>
          </a:xfrm>
        </p:grpSpPr>
        <p:sp>
          <p:nvSpPr>
            <p:cNvPr id="9" name="標題 1"/>
            <p:cNvSpPr txBox="1">
              <a:spLocks/>
            </p:cNvSpPr>
            <p:nvPr/>
          </p:nvSpPr>
          <p:spPr>
            <a:xfrm>
              <a:off x="0" y="4858671"/>
              <a:ext cx="9906000" cy="10885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ts val="6200"/>
                </a:lnSpc>
                <a:spcAft>
                  <a:spcPts val="0"/>
                </a:spcAft>
              </a:pPr>
              <a:r>
                <a:rPr kumimoji="0" lang="zh-TW" altLang="en-US" sz="7200" dirty="0" smtClean="0">
                  <a:ln w="127000">
                    <a:solidFill>
                      <a:schemeClr val="bg1"/>
                    </a:solidFill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超明體" pitchFamily="49" charset="-120"/>
                  <a:ea typeface="華康超明體" pitchFamily="49" charset="-120"/>
                </a:rPr>
                <a:t>簽訂合作意向書</a:t>
              </a:r>
              <a:endParaRPr kumimoji="0" lang="zh-TW" altLang="en-US" sz="7200" dirty="0">
                <a:ln w="1270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明體" pitchFamily="49" charset="-120"/>
                <a:ea typeface="華康超明體" pitchFamily="49" charset="-120"/>
              </a:endParaRPr>
            </a:p>
          </p:txBody>
        </p: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469850" y="4862749"/>
              <a:ext cx="8983844" cy="10885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lnSpc>
                  <a:spcPts val="6200"/>
                </a:lnSpc>
                <a:spcAft>
                  <a:spcPts val="0"/>
                </a:spcAft>
              </a:pPr>
              <a:r>
                <a:rPr kumimoji="0" lang="zh-TW" altLang="en-US" sz="7200" dirty="0" smtClean="0">
                  <a:solidFill>
                    <a:srgbClr val="7030A0"/>
                  </a:solidFill>
                  <a:latin typeface="華康超明體" pitchFamily="49" charset="-120"/>
                  <a:ea typeface="華康超明體" pitchFamily="49" charset="-120"/>
                </a:rPr>
                <a:t>簽訂合作意向書</a:t>
              </a:r>
              <a:endParaRPr kumimoji="0" lang="zh-TW" altLang="en-US" sz="7200" dirty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157" y="5763584"/>
            <a:ext cx="3322761" cy="731513"/>
          </a:xfrm>
          <a:prstGeom prst="rect">
            <a:avLst/>
          </a:prstGeom>
          <a:noFill/>
          <a:effectLst>
            <a:outerShdw blurRad="1270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b="2458"/>
          <a:stretch/>
        </p:blipFill>
        <p:spPr>
          <a:xfrm>
            <a:off x="-1885" y="0"/>
            <a:ext cx="9144000" cy="6858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0" y="-1228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200" dirty="0" smtClean="0">
                <a:ln w="57150">
                  <a:solidFill>
                    <a:srgbClr val="C00000"/>
                  </a:solidFill>
                </a:ln>
                <a:solidFill>
                  <a:srgbClr val="C00000"/>
                </a:solidFill>
                <a:latin typeface="華康隸書體W5(P)" panose="03000500000000000000" pitchFamily="66" charset="-120"/>
                <a:ea typeface="華康隸書體W5(P)" panose="03000500000000000000" pitchFamily="66" charset="-120"/>
              </a:rPr>
              <a:t>歡  迎</a:t>
            </a:r>
            <a:endParaRPr lang="zh-TW" altLang="en-US" sz="13200" dirty="0">
              <a:ln w="57150">
                <a:solidFill>
                  <a:srgbClr val="C00000"/>
                </a:solidFill>
              </a:ln>
              <a:solidFill>
                <a:srgbClr val="C00000"/>
              </a:solidFill>
              <a:latin typeface="華康隸書體W5(P)" panose="03000500000000000000" pitchFamily="66" charset="-120"/>
              <a:ea typeface="華康隸書體W5(P)" panose="03000500000000000000" pitchFamily="66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386104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>
                <a:ln w="19050">
                  <a:solidFill>
                    <a:srgbClr val="124385"/>
                  </a:solidFill>
                </a:ln>
                <a:solidFill>
                  <a:srgbClr val="124385"/>
                </a:solidFill>
                <a:effectLst>
                  <a:glow rad="38100">
                    <a:schemeClr val="bg1"/>
                  </a:glow>
                </a:effectLst>
                <a:latin typeface="華康隸書體W5(P)" panose="03000500000000000000" pitchFamily="66" charset="-120"/>
                <a:ea typeface="華康隸書體W5(P)" panose="03000500000000000000" pitchFamily="66" charset="-120"/>
              </a:rPr>
              <a:t>蒞臨本校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0" y="222489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500" dirty="0">
                <a:ln w="123825">
                  <a:solidFill>
                    <a:srgbClr val="772A2E"/>
                  </a:solidFill>
                </a:ln>
                <a:solidFill>
                  <a:srgbClr val="772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W5(P)" panose="03000500000000000000" pitchFamily="66" charset="-120"/>
                <a:ea typeface="華康隸書體W5(P)" panose="03000500000000000000" pitchFamily="66" charset="-120"/>
              </a:rPr>
              <a:t>竹縣好青年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-1885" y="2224896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500" dirty="0" smtClean="0">
                <a:ln w="19050">
                  <a:solidFill>
                    <a:srgbClr val="F5AB18"/>
                  </a:solidFill>
                </a:ln>
                <a:solidFill>
                  <a:srgbClr val="F5AB18"/>
                </a:solidFill>
                <a:effectLst/>
                <a:latin typeface="華康隸書體W5(P)" panose="03000500000000000000" pitchFamily="66" charset="-120"/>
                <a:ea typeface="華康隸書體W5(P)" panose="03000500000000000000" pitchFamily="66" charset="-120"/>
              </a:rPr>
              <a:t>竹縣好青年</a:t>
            </a:r>
            <a:endParaRPr lang="zh-TW" altLang="en-US" sz="10500" dirty="0">
              <a:ln w="19050">
                <a:solidFill>
                  <a:srgbClr val="F5AB18"/>
                </a:solidFill>
              </a:ln>
              <a:solidFill>
                <a:srgbClr val="F5AB18"/>
              </a:solidFill>
              <a:effectLst/>
              <a:latin typeface="華康隸書體W5(P)" panose="03000500000000000000" pitchFamily="66" charset="-120"/>
              <a:ea typeface="華康隸書體W5(P)" panose="03000500000000000000" pitchFamily="66" charset="-120"/>
            </a:endParaRPr>
          </a:p>
        </p:txBody>
      </p:sp>
      <p:pic>
        <p:nvPicPr>
          <p:cNvPr id="7" name="Picture 3" descr="D:\共用資料夾193\明新雲\01-LOGO\MUST明新科技大學\MUST明新科技大學_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94" y="5980536"/>
            <a:ext cx="3680560" cy="877464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" y="0"/>
            <a:ext cx="9141545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009234"/>
            <a:ext cx="9144000" cy="1470025"/>
          </a:xfrm>
          <a:solidFill>
            <a:srgbClr val="00508C"/>
          </a:solidFill>
        </p:spPr>
        <p:txBody>
          <a:bodyPr anchor="ctr" anchorCtr="1">
            <a:normAutofit/>
          </a:bodyPr>
          <a:lstStyle/>
          <a:p>
            <a:r>
              <a:rPr lang="zh-TW" altLang="en-US" sz="8000" spc="1000" dirty="0" smtClean="0">
                <a:solidFill>
                  <a:schemeClr val="bg1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評鑑委員</a:t>
            </a:r>
            <a:endParaRPr lang="zh-TW" altLang="en-US" sz="8000" spc="1000" dirty="0">
              <a:solidFill>
                <a:schemeClr val="bg1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1382915"/>
            <a:ext cx="9144000" cy="147002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1500" spc="1000" dirty="0" smtClean="0">
                <a:solidFill>
                  <a:srgbClr val="D9783A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歡 迎</a:t>
            </a:r>
            <a:endParaRPr lang="zh-TW" altLang="en-US" sz="11500" spc="1000" dirty="0">
              <a:solidFill>
                <a:srgbClr val="D9783A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407247"/>
            <a:ext cx="9144000" cy="147002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spc="1000" dirty="0" smtClean="0">
                <a:solidFill>
                  <a:srgbClr val="00508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蒞校指導</a:t>
            </a:r>
            <a:endParaRPr lang="zh-TW" altLang="en-US" sz="8000" spc="1000" dirty="0">
              <a:solidFill>
                <a:srgbClr val="00508C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</p:txBody>
      </p:sp>
      <p:pic>
        <p:nvPicPr>
          <p:cNvPr id="8" name="Picture 3" descr="D:\共用資料夾193\明新雲\01-LOGO\MUST明新科技大學\MUST明新科技大學_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30886"/>
            <a:ext cx="2745318" cy="654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9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751063"/>
            <a:ext cx="9144000" cy="1470025"/>
          </a:xfrm>
          <a:solidFill>
            <a:srgbClr val="00508C"/>
          </a:solidFill>
        </p:spPr>
        <p:txBody>
          <a:bodyPr anchor="ctr" anchorCtr="1">
            <a:normAutofit/>
          </a:bodyPr>
          <a:lstStyle/>
          <a:p>
            <a:r>
              <a:rPr lang="zh-TW" altLang="en-US" sz="8000" spc="1000" dirty="0" smtClean="0">
                <a:solidFill>
                  <a:schemeClr val="bg1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評鑑委員</a:t>
            </a:r>
            <a:endParaRPr lang="zh-TW" altLang="en-US" sz="8000" spc="1000" dirty="0">
              <a:solidFill>
                <a:schemeClr val="bg1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1094879"/>
            <a:ext cx="9144000" cy="147002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1500" spc="1000" dirty="0" smtClean="0">
                <a:solidFill>
                  <a:srgbClr val="D9783A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歡 迎</a:t>
            </a:r>
            <a:endParaRPr lang="zh-TW" altLang="en-US" sz="11500" spc="1000" dirty="0">
              <a:solidFill>
                <a:srgbClr val="D9783A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4293096"/>
            <a:ext cx="9144000" cy="1470025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000" spc="1000" dirty="0" smtClean="0">
                <a:solidFill>
                  <a:srgbClr val="00508C"/>
                </a:solidFill>
                <a:latin typeface="華康新特黑體" panose="020B0909000000000000" pitchFamily="49" charset="-120"/>
                <a:ea typeface="華康新特黑體" panose="020B0909000000000000" pitchFamily="49" charset="-120"/>
              </a:rPr>
              <a:t>蒞校指導</a:t>
            </a:r>
            <a:endParaRPr lang="zh-TW" altLang="en-US" sz="8000" spc="1000" dirty="0">
              <a:solidFill>
                <a:srgbClr val="00508C"/>
              </a:solidFill>
              <a:latin typeface="華康新特黑體" panose="020B0909000000000000" pitchFamily="49" charset="-120"/>
              <a:ea typeface="華康新特黑體" panose="020B0909000000000000" pitchFamily="49" charset="-120"/>
            </a:endParaRPr>
          </a:p>
        </p:txBody>
      </p:sp>
      <p:pic>
        <p:nvPicPr>
          <p:cNvPr id="6" name="Picture 3" descr="D:\共用資料夾193\明新雲\01-LOGO\MUST明新科技大學\MUST明新科技大學_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127630"/>
            <a:ext cx="3249374" cy="7746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44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Words>60</Words>
  <Application>Microsoft Office PowerPoint</Application>
  <PresentationFormat>如螢幕大小 (4:3)</PresentationFormat>
  <Paragraphs>22</Paragraphs>
  <Slides>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2" baseType="lpstr">
      <vt:lpstr>Arial</vt:lpstr>
      <vt:lpstr>新細明體</vt:lpstr>
      <vt:lpstr>Calibri</vt:lpstr>
      <vt:lpstr>華康新特黑體</vt:lpstr>
      <vt:lpstr>華康超明體</vt:lpstr>
      <vt:lpstr>華康隸書體W5(P)</vt:lpstr>
      <vt:lpstr>Office 佈景主題</vt:lpstr>
      <vt:lpstr>精英國際教育集團  簽訂合作意向書</vt:lpstr>
      <vt:lpstr>PowerPoint 簡報</vt:lpstr>
      <vt:lpstr>PowerPoint 簡報</vt:lpstr>
      <vt:lpstr>評鑑委員</vt:lpstr>
      <vt:lpstr>評鑑委員</vt:lpstr>
    </vt:vector>
  </TitlesOfParts>
  <Company>CMT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nana</dc:creator>
  <cp:lastModifiedBy>Windows 使用者</cp:lastModifiedBy>
  <cp:revision>80</cp:revision>
  <dcterms:created xsi:type="dcterms:W3CDTF">2010-04-29T03:51:47Z</dcterms:created>
  <dcterms:modified xsi:type="dcterms:W3CDTF">2024-04-26T01:58:03Z</dcterms:modified>
</cp:coreProperties>
</file>